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66" r:id="rId3"/>
  </p:sldMasterIdLst>
  <p:notesMasterIdLst>
    <p:notesMasterId r:id="rId36"/>
  </p:notesMasterIdLst>
  <p:sldIdLst>
    <p:sldId id="256" r:id="rId4"/>
    <p:sldId id="258" r:id="rId5"/>
    <p:sldId id="259" r:id="rId6"/>
    <p:sldId id="260" r:id="rId7"/>
    <p:sldId id="261" r:id="rId8"/>
    <p:sldId id="262" r:id="rId9"/>
    <p:sldId id="264" r:id="rId10"/>
    <p:sldId id="298" r:id="rId11"/>
    <p:sldId id="282" r:id="rId12"/>
    <p:sldId id="283" r:id="rId13"/>
    <p:sldId id="284" r:id="rId14"/>
    <p:sldId id="300" r:id="rId15"/>
    <p:sldId id="285" r:id="rId16"/>
    <p:sldId id="287" r:id="rId17"/>
    <p:sldId id="286" r:id="rId18"/>
    <p:sldId id="288" r:id="rId19"/>
    <p:sldId id="265" r:id="rId20"/>
    <p:sldId id="266" r:id="rId21"/>
    <p:sldId id="267" r:id="rId22"/>
    <p:sldId id="278" r:id="rId23"/>
    <p:sldId id="279" r:id="rId24"/>
    <p:sldId id="289" r:id="rId25"/>
    <p:sldId id="290" r:id="rId26"/>
    <p:sldId id="296" r:id="rId27"/>
    <p:sldId id="297" r:id="rId28"/>
    <p:sldId id="301" r:id="rId29"/>
    <p:sldId id="291" r:id="rId30"/>
    <p:sldId id="292" r:id="rId31"/>
    <p:sldId id="293" r:id="rId32"/>
    <p:sldId id="294" r:id="rId33"/>
    <p:sldId id="295" r:id="rId34"/>
    <p:sldId id="281" r:id="rId35"/>
  </p:sldIdLst>
  <p:sldSz cx="12188825" cy="6858000"/>
  <p:notesSz cx="6950075" cy="9236075"/>
  <p:embeddedFontLst>
    <p:embeddedFont>
      <p:font typeface="Arimo" panose="020B0604020202020204" charset="0"/>
      <p:regular r:id="rId37"/>
      <p:bold r:id="rId38"/>
      <p:italic r:id="rId39"/>
      <p:bold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Montserrat" panose="00000500000000000000" pitchFamily="2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9" roundtripDataSignature="AMtx7mjydJ38TOGeMT6jiDHZRuAW9qZ9b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66FF66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38A015-6373-4E87-822D-1D1DE9A436BF}" v="19" dt="2021-11-09T05:50:44.535"/>
    <p1510:client id="{BD318676-86AB-4A89-AFA0-DF1FCEB77388}" v="4" dt="2021-11-09T01:29:58.831"/>
  </p1510:revLst>
</p1510:revInfo>
</file>

<file path=ppt/tableStyles.xml><?xml version="1.0" encoding="utf-8"?>
<a:tblStyleLst xmlns:a="http://schemas.openxmlformats.org/drawingml/2006/main" def="{2383BE30-B506-49EF-9E7D-AB97F37C7903}">
  <a:tblStyle styleId="{2383BE30-B506-49EF-9E7D-AB97F37C7903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4" d="100"/>
          <a:sy n="154" d="100"/>
        </p:scale>
        <p:origin x="540" y="132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3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5.fntdata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49" Type="http://customschemas.google.com/relationships/presentationmetadata" Target="meta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8.fntdata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5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y Hwang" userId="ee31823c-2fa1-44a0-8398-0e5b4fee1260" providerId="ADAL" clId="{BD318676-86AB-4A89-AFA0-DF1FCEB77388}"/>
    <pc:docChg chg="modSld">
      <pc:chgData name="Andy Hwang" userId="ee31823c-2fa1-44a0-8398-0e5b4fee1260" providerId="ADAL" clId="{BD318676-86AB-4A89-AFA0-DF1FCEB77388}" dt="2021-11-10T02:40:18.137" v="50" actId="1076"/>
      <pc:docMkLst>
        <pc:docMk/>
      </pc:docMkLst>
      <pc:sldChg chg="modSp mod">
        <pc:chgData name="Andy Hwang" userId="ee31823c-2fa1-44a0-8398-0e5b4fee1260" providerId="ADAL" clId="{BD318676-86AB-4A89-AFA0-DF1FCEB77388}" dt="2021-11-10T02:40:18.137" v="50" actId="1076"/>
        <pc:sldMkLst>
          <pc:docMk/>
          <pc:sldMk cId="0" sldId="256"/>
        </pc:sldMkLst>
        <pc:spChg chg="mod">
          <ac:chgData name="Andy Hwang" userId="ee31823c-2fa1-44a0-8398-0e5b4fee1260" providerId="ADAL" clId="{BD318676-86AB-4A89-AFA0-DF1FCEB77388}" dt="2021-11-10T02:40:18.137" v="50" actId="1076"/>
          <ac:spMkLst>
            <pc:docMk/>
            <pc:sldMk cId="0" sldId="256"/>
            <ac:spMk id="162" creationId="{00000000-0000-0000-0000-000000000000}"/>
          </ac:spMkLst>
        </pc:spChg>
      </pc:sldChg>
      <pc:sldChg chg="addSp modSp">
        <pc:chgData name="Andy Hwang" userId="ee31823c-2fa1-44a0-8398-0e5b4fee1260" providerId="ADAL" clId="{BD318676-86AB-4A89-AFA0-DF1FCEB77388}" dt="2021-11-09T01:29:58.831" v="2"/>
        <pc:sldMkLst>
          <pc:docMk/>
          <pc:sldMk cId="3330800915" sldId="284"/>
        </pc:sldMkLst>
        <pc:spChg chg="mod">
          <ac:chgData name="Andy Hwang" userId="ee31823c-2fa1-44a0-8398-0e5b4fee1260" providerId="ADAL" clId="{BD318676-86AB-4A89-AFA0-DF1FCEB77388}" dt="2021-11-09T01:29:58.831" v="2"/>
          <ac:spMkLst>
            <pc:docMk/>
            <pc:sldMk cId="3330800915" sldId="284"/>
            <ac:spMk id="6" creationId="{102DA087-9D43-4212-BC0C-D7EA8A1FC822}"/>
          </ac:spMkLst>
        </pc:spChg>
        <pc:picChg chg="add">
          <ac:chgData name="Andy Hwang" userId="ee31823c-2fa1-44a0-8398-0e5b4fee1260" providerId="ADAL" clId="{BD318676-86AB-4A89-AFA0-DF1FCEB77388}" dt="2021-11-09T01:28:47.836" v="0"/>
          <ac:picMkLst>
            <pc:docMk/>
            <pc:sldMk cId="3330800915" sldId="284"/>
            <ac:picMk id="2" creationId="{E725756D-A907-453D-96B9-B5DDC9102C47}"/>
          </ac:picMkLst>
        </pc:picChg>
      </pc:sldChg>
    </pc:docChg>
  </pc:docChgLst>
  <pc:docChgLst>
    <pc:chgData name="Andy Hwang" userId="ee31823c-2fa1-44a0-8398-0e5b4fee1260" providerId="ADAL" clId="{4838A015-6373-4E87-822D-1D1DE9A436BF}"/>
    <pc:docChg chg="undo custSel addSld modSld sldOrd">
      <pc:chgData name="Andy Hwang" userId="ee31823c-2fa1-44a0-8398-0e5b4fee1260" providerId="ADAL" clId="{4838A015-6373-4E87-822D-1D1DE9A436BF}" dt="2021-11-09T05:51:54.119" v="793" actId="1076"/>
      <pc:docMkLst>
        <pc:docMk/>
      </pc:docMkLst>
      <pc:sldChg chg="modSp mod">
        <pc:chgData name="Andy Hwang" userId="ee31823c-2fa1-44a0-8398-0e5b4fee1260" providerId="ADAL" clId="{4838A015-6373-4E87-822D-1D1DE9A436BF}" dt="2021-11-09T05:50:19.167" v="769" actId="1076"/>
        <pc:sldMkLst>
          <pc:docMk/>
          <pc:sldMk cId="0" sldId="258"/>
        </pc:sldMkLst>
        <pc:picChg chg="mod">
          <ac:chgData name="Andy Hwang" userId="ee31823c-2fa1-44a0-8398-0e5b4fee1260" providerId="ADAL" clId="{4838A015-6373-4E87-822D-1D1DE9A436BF}" dt="2021-11-09T05:50:19.167" v="769" actId="1076"/>
          <ac:picMkLst>
            <pc:docMk/>
            <pc:sldMk cId="0" sldId="258"/>
            <ac:picMk id="28" creationId="{E6FD3F28-E33B-4CF6-AC7D-BD0A660160DB}"/>
          </ac:picMkLst>
        </pc:picChg>
      </pc:sldChg>
      <pc:sldChg chg="modSp mod">
        <pc:chgData name="Andy Hwang" userId="ee31823c-2fa1-44a0-8398-0e5b4fee1260" providerId="ADAL" clId="{4838A015-6373-4E87-822D-1D1DE9A436BF}" dt="2021-11-09T05:16:46.846" v="7" actId="14100"/>
        <pc:sldMkLst>
          <pc:docMk/>
          <pc:sldMk cId="0" sldId="264"/>
        </pc:sldMkLst>
        <pc:spChg chg="mod">
          <ac:chgData name="Andy Hwang" userId="ee31823c-2fa1-44a0-8398-0e5b4fee1260" providerId="ADAL" clId="{4838A015-6373-4E87-822D-1D1DE9A436BF}" dt="2021-11-09T05:16:11.406" v="1" actId="14100"/>
          <ac:spMkLst>
            <pc:docMk/>
            <pc:sldMk cId="0" sldId="264"/>
            <ac:spMk id="276" creationId="{00000000-0000-0000-0000-000000000000}"/>
          </ac:spMkLst>
        </pc:spChg>
        <pc:spChg chg="mod">
          <ac:chgData name="Andy Hwang" userId="ee31823c-2fa1-44a0-8398-0e5b4fee1260" providerId="ADAL" clId="{4838A015-6373-4E87-822D-1D1DE9A436BF}" dt="2021-11-09T05:16:46.846" v="7" actId="14100"/>
          <ac:spMkLst>
            <pc:docMk/>
            <pc:sldMk cId="0" sldId="264"/>
            <ac:spMk id="278" creationId="{00000000-0000-0000-0000-000000000000}"/>
          </ac:spMkLst>
        </pc:spChg>
        <pc:spChg chg="mod">
          <ac:chgData name="Andy Hwang" userId="ee31823c-2fa1-44a0-8398-0e5b4fee1260" providerId="ADAL" clId="{4838A015-6373-4E87-822D-1D1DE9A436BF}" dt="2021-11-09T05:16:25.184" v="5" actId="1076"/>
          <ac:spMkLst>
            <pc:docMk/>
            <pc:sldMk cId="0" sldId="264"/>
            <ac:spMk id="280" creationId="{00000000-0000-0000-0000-000000000000}"/>
          </ac:spMkLst>
        </pc:spChg>
        <pc:spChg chg="mod">
          <ac:chgData name="Andy Hwang" userId="ee31823c-2fa1-44a0-8398-0e5b4fee1260" providerId="ADAL" clId="{4838A015-6373-4E87-822D-1D1DE9A436BF}" dt="2021-11-09T05:16:36.976" v="6" actId="14100"/>
          <ac:spMkLst>
            <pc:docMk/>
            <pc:sldMk cId="0" sldId="264"/>
            <ac:spMk id="282" creationId="{00000000-0000-0000-0000-000000000000}"/>
          </ac:spMkLst>
        </pc:spChg>
        <pc:grpChg chg="mod">
          <ac:chgData name="Andy Hwang" userId="ee31823c-2fa1-44a0-8398-0e5b4fee1260" providerId="ADAL" clId="{4838A015-6373-4E87-822D-1D1DE9A436BF}" dt="2021-11-09T05:15:39.151" v="0" actId="1076"/>
          <ac:grpSpMkLst>
            <pc:docMk/>
            <pc:sldMk cId="0" sldId="264"/>
            <ac:grpSpMk id="260" creationId="{00000000-0000-0000-0000-000000000000}"/>
          </ac:grpSpMkLst>
        </pc:grpChg>
      </pc:sldChg>
      <pc:sldChg chg="modSp mod">
        <pc:chgData name="Andy Hwang" userId="ee31823c-2fa1-44a0-8398-0e5b4fee1260" providerId="ADAL" clId="{4838A015-6373-4E87-822D-1D1DE9A436BF}" dt="2021-11-09T05:31:23.778" v="604" actId="1076"/>
        <pc:sldMkLst>
          <pc:docMk/>
          <pc:sldMk cId="0" sldId="265"/>
        </pc:sldMkLst>
        <pc:spChg chg="mod">
          <ac:chgData name="Andy Hwang" userId="ee31823c-2fa1-44a0-8398-0e5b4fee1260" providerId="ADAL" clId="{4838A015-6373-4E87-822D-1D1DE9A436BF}" dt="2021-11-09T05:31:15.496" v="603" actId="1076"/>
          <ac:spMkLst>
            <pc:docMk/>
            <pc:sldMk cId="0" sldId="265"/>
            <ac:spMk id="289" creationId="{00000000-0000-0000-0000-000000000000}"/>
          </ac:spMkLst>
        </pc:spChg>
        <pc:spChg chg="mod">
          <ac:chgData name="Andy Hwang" userId="ee31823c-2fa1-44a0-8398-0e5b4fee1260" providerId="ADAL" clId="{4838A015-6373-4E87-822D-1D1DE9A436BF}" dt="2021-11-09T05:31:23.778" v="604" actId="1076"/>
          <ac:spMkLst>
            <pc:docMk/>
            <pc:sldMk cId="0" sldId="265"/>
            <ac:spMk id="290" creationId="{00000000-0000-0000-0000-000000000000}"/>
          </ac:spMkLst>
        </pc:spChg>
      </pc:sldChg>
      <pc:sldChg chg="modSp mod">
        <pc:chgData name="Andy Hwang" userId="ee31823c-2fa1-44a0-8398-0e5b4fee1260" providerId="ADAL" clId="{4838A015-6373-4E87-822D-1D1DE9A436BF}" dt="2021-11-09T05:33:11.371" v="617" actId="1076"/>
        <pc:sldMkLst>
          <pc:docMk/>
          <pc:sldMk cId="0" sldId="266"/>
        </pc:sldMkLst>
        <pc:spChg chg="mod">
          <ac:chgData name="Andy Hwang" userId="ee31823c-2fa1-44a0-8398-0e5b4fee1260" providerId="ADAL" clId="{4838A015-6373-4E87-822D-1D1DE9A436BF}" dt="2021-11-09T05:31:38.598" v="606" actId="1076"/>
          <ac:spMkLst>
            <pc:docMk/>
            <pc:sldMk cId="0" sldId="266"/>
            <ac:spMk id="299" creationId="{00000000-0000-0000-0000-000000000000}"/>
          </ac:spMkLst>
        </pc:spChg>
        <pc:spChg chg="mod">
          <ac:chgData name="Andy Hwang" userId="ee31823c-2fa1-44a0-8398-0e5b4fee1260" providerId="ADAL" clId="{4838A015-6373-4E87-822D-1D1DE9A436BF}" dt="2021-11-09T05:31:48.446" v="608" actId="1076"/>
          <ac:spMkLst>
            <pc:docMk/>
            <pc:sldMk cId="0" sldId="266"/>
            <ac:spMk id="300" creationId="{00000000-0000-0000-0000-000000000000}"/>
          </ac:spMkLst>
        </pc:spChg>
        <pc:spChg chg="mod">
          <ac:chgData name="Andy Hwang" userId="ee31823c-2fa1-44a0-8398-0e5b4fee1260" providerId="ADAL" clId="{4838A015-6373-4E87-822D-1D1DE9A436BF}" dt="2021-11-09T05:31:56.714" v="609" actId="1076"/>
          <ac:spMkLst>
            <pc:docMk/>
            <pc:sldMk cId="0" sldId="266"/>
            <ac:spMk id="301" creationId="{00000000-0000-0000-0000-000000000000}"/>
          </ac:spMkLst>
        </pc:spChg>
        <pc:spChg chg="mod">
          <ac:chgData name="Andy Hwang" userId="ee31823c-2fa1-44a0-8398-0e5b4fee1260" providerId="ADAL" clId="{4838A015-6373-4E87-822D-1D1DE9A436BF}" dt="2021-11-09T05:32:57.712" v="615" actId="1076"/>
          <ac:spMkLst>
            <pc:docMk/>
            <pc:sldMk cId="0" sldId="266"/>
            <ac:spMk id="303" creationId="{00000000-0000-0000-0000-000000000000}"/>
          </ac:spMkLst>
        </pc:spChg>
        <pc:spChg chg="mod">
          <ac:chgData name="Andy Hwang" userId="ee31823c-2fa1-44a0-8398-0e5b4fee1260" providerId="ADAL" clId="{4838A015-6373-4E87-822D-1D1DE9A436BF}" dt="2021-11-09T05:32:43.690" v="613" actId="1076"/>
          <ac:spMkLst>
            <pc:docMk/>
            <pc:sldMk cId="0" sldId="266"/>
            <ac:spMk id="304" creationId="{00000000-0000-0000-0000-000000000000}"/>
          </ac:spMkLst>
        </pc:spChg>
        <pc:spChg chg="mod">
          <ac:chgData name="Andy Hwang" userId="ee31823c-2fa1-44a0-8398-0e5b4fee1260" providerId="ADAL" clId="{4838A015-6373-4E87-822D-1D1DE9A436BF}" dt="2021-11-09T05:33:11.371" v="617" actId="1076"/>
          <ac:spMkLst>
            <pc:docMk/>
            <pc:sldMk cId="0" sldId="266"/>
            <ac:spMk id="305" creationId="{00000000-0000-0000-0000-000000000000}"/>
          </ac:spMkLst>
        </pc:spChg>
        <pc:spChg chg="mod">
          <ac:chgData name="Andy Hwang" userId="ee31823c-2fa1-44a0-8398-0e5b4fee1260" providerId="ADAL" clId="{4838A015-6373-4E87-822D-1D1DE9A436BF}" dt="2021-11-09T05:33:05.843" v="616" actId="1076"/>
          <ac:spMkLst>
            <pc:docMk/>
            <pc:sldMk cId="0" sldId="266"/>
            <ac:spMk id="306" creationId="{00000000-0000-0000-0000-000000000000}"/>
          </ac:spMkLst>
        </pc:spChg>
        <pc:spChg chg="mod">
          <ac:chgData name="Andy Hwang" userId="ee31823c-2fa1-44a0-8398-0e5b4fee1260" providerId="ADAL" clId="{4838A015-6373-4E87-822D-1D1DE9A436BF}" dt="2021-11-09T05:32:17.890" v="611" actId="1076"/>
          <ac:spMkLst>
            <pc:docMk/>
            <pc:sldMk cId="0" sldId="266"/>
            <ac:spMk id="307" creationId="{00000000-0000-0000-0000-000000000000}"/>
          </ac:spMkLst>
        </pc:spChg>
        <pc:spChg chg="mod">
          <ac:chgData name="Andy Hwang" userId="ee31823c-2fa1-44a0-8398-0e5b4fee1260" providerId="ADAL" clId="{4838A015-6373-4E87-822D-1D1DE9A436BF}" dt="2021-11-09T05:32:29.957" v="612" actId="1076"/>
          <ac:spMkLst>
            <pc:docMk/>
            <pc:sldMk cId="0" sldId="266"/>
            <ac:spMk id="308" creationId="{00000000-0000-0000-0000-000000000000}"/>
          </ac:spMkLst>
        </pc:spChg>
      </pc:sldChg>
      <pc:sldChg chg="modSp mod">
        <pc:chgData name="Andy Hwang" userId="ee31823c-2fa1-44a0-8398-0e5b4fee1260" providerId="ADAL" clId="{4838A015-6373-4E87-822D-1D1DE9A436BF}" dt="2021-11-09T05:37:00.431" v="649" actId="14734"/>
        <pc:sldMkLst>
          <pc:docMk/>
          <pc:sldMk cId="0" sldId="267"/>
        </pc:sldMkLst>
        <pc:graphicFrameChg chg="mod modGraphic">
          <ac:chgData name="Andy Hwang" userId="ee31823c-2fa1-44a0-8398-0e5b4fee1260" providerId="ADAL" clId="{4838A015-6373-4E87-822D-1D1DE9A436BF}" dt="2021-11-09T05:37:00.431" v="649" actId="14734"/>
          <ac:graphicFrameMkLst>
            <pc:docMk/>
            <pc:sldMk cId="0" sldId="267"/>
            <ac:graphicFrameMk id="316" creationId="{00000000-0000-0000-0000-000000000000}"/>
          </ac:graphicFrameMkLst>
        </pc:graphicFrameChg>
      </pc:sldChg>
      <pc:sldChg chg="modSp mod">
        <pc:chgData name="Andy Hwang" userId="ee31823c-2fa1-44a0-8398-0e5b4fee1260" providerId="ADAL" clId="{4838A015-6373-4E87-822D-1D1DE9A436BF}" dt="2021-11-09T05:25:01.575" v="469" actId="1076"/>
        <pc:sldMkLst>
          <pc:docMk/>
          <pc:sldMk cId="2381052284" sldId="282"/>
        </pc:sldMkLst>
        <pc:spChg chg="mod">
          <ac:chgData name="Andy Hwang" userId="ee31823c-2fa1-44a0-8398-0e5b4fee1260" providerId="ADAL" clId="{4838A015-6373-4E87-822D-1D1DE9A436BF}" dt="2021-11-09T05:20:56.444" v="250" actId="20577"/>
          <ac:spMkLst>
            <pc:docMk/>
            <pc:sldMk cId="2381052284" sldId="282"/>
            <ac:spMk id="8" creationId="{39C7951D-05D5-4EE3-B716-75A035B45139}"/>
          </ac:spMkLst>
        </pc:spChg>
        <pc:picChg chg="mod">
          <ac:chgData name="Andy Hwang" userId="ee31823c-2fa1-44a0-8398-0e5b4fee1260" providerId="ADAL" clId="{4838A015-6373-4E87-822D-1D1DE9A436BF}" dt="2021-11-09T05:24:57.419" v="468" actId="1076"/>
          <ac:picMkLst>
            <pc:docMk/>
            <pc:sldMk cId="2381052284" sldId="282"/>
            <ac:picMk id="7" creationId="{FE5BBF93-5BBE-45A2-8278-8A5A1AD4450C}"/>
          </ac:picMkLst>
        </pc:picChg>
        <pc:picChg chg="mod">
          <ac:chgData name="Andy Hwang" userId="ee31823c-2fa1-44a0-8398-0e5b4fee1260" providerId="ADAL" clId="{4838A015-6373-4E87-822D-1D1DE9A436BF}" dt="2021-11-09T05:25:01.575" v="469" actId="1076"/>
          <ac:picMkLst>
            <pc:docMk/>
            <pc:sldMk cId="2381052284" sldId="282"/>
            <ac:picMk id="9" creationId="{DCD8D458-92EA-432C-AA86-7E5792145F1C}"/>
          </ac:picMkLst>
        </pc:picChg>
      </pc:sldChg>
      <pc:sldChg chg="modSp mod">
        <pc:chgData name="Andy Hwang" userId="ee31823c-2fa1-44a0-8398-0e5b4fee1260" providerId="ADAL" clId="{4838A015-6373-4E87-822D-1D1DE9A436BF}" dt="2021-11-09T05:22:37.921" v="355" actId="1076"/>
        <pc:sldMkLst>
          <pc:docMk/>
          <pc:sldMk cId="4142343386" sldId="283"/>
        </pc:sldMkLst>
        <pc:spChg chg="mod">
          <ac:chgData name="Andy Hwang" userId="ee31823c-2fa1-44a0-8398-0e5b4fee1260" providerId="ADAL" clId="{4838A015-6373-4E87-822D-1D1DE9A436BF}" dt="2021-11-09T05:22:35.394" v="354" actId="1076"/>
          <ac:spMkLst>
            <pc:docMk/>
            <pc:sldMk cId="4142343386" sldId="283"/>
            <ac:spMk id="6" creationId="{102DA087-9D43-4212-BC0C-D7EA8A1FC822}"/>
          </ac:spMkLst>
        </pc:spChg>
        <pc:picChg chg="mod">
          <ac:chgData name="Andy Hwang" userId="ee31823c-2fa1-44a0-8398-0e5b4fee1260" providerId="ADAL" clId="{4838A015-6373-4E87-822D-1D1DE9A436BF}" dt="2021-11-09T05:22:37.921" v="355" actId="1076"/>
          <ac:picMkLst>
            <pc:docMk/>
            <pc:sldMk cId="4142343386" sldId="283"/>
            <ac:picMk id="10" creationId="{3707258F-5BF2-4D0C-819C-7BBA9890666B}"/>
          </ac:picMkLst>
        </pc:picChg>
      </pc:sldChg>
      <pc:sldChg chg="modSp mod">
        <pc:chgData name="Andy Hwang" userId="ee31823c-2fa1-44a0-8398-0e5b4fee1260" providerId="ADAL" clId="{4838A015-6373-4E87-822D-1D1DE9A436BF}" dt="2021-11-09T05:24:48.404" v="467" actId="1076"/>
        <pc:sldMkLst>
          <pc:docMk/>
          <pc:sldMk cId="3330800915" sldId="284"/>
        </pc:sldMkLst>
        <pc:spChg chg="mod">
          <ac:chgData name="Andy Hwang" userId="ee31823c-2fa1-44a0-8398-0e5b4fee1260" providerId="ADAL" clId="{4838A015-6373-4E87-822D-1D1DE9A436BF}" dt="2021-11-09T05:24:33.684" v="465" actId="1076"/>
          <ac:spMkLst>
            <pc:docMk/>
            <pc:sldMk cId="3330800915" sldId="284"/>
            <ac:spMk id="6" creationId="{102DA087-9D43-4212-BC0C-D7EA8A1FC822}"/>
          </ac:spMkLst>
        </pc:spChg>
        <pc:picChg chg="mod">
          <ac:chgData name="Andy Hwang" userId="ee31823c-2fa1-44a0-8398-0e5b4fee1260" providerId="ADAL" clId="{4838A015-6373-4E87-822D-1D1DE9A436BF}" dt="2021-11-09T05:24:41.424" v="466" actId="1076"/>
          <ac:picMkLst>
            <pc:docMk/>
            <pc:sldMk cId="3330800915" sldId="284"/>
            <ac:picMk id="2" creationId="{E725756D-A907-453D-96B9-B5DDC9102C47}"/>
          </ac:picMkLst>
        </pc:picChg>
        <pc:picChg chg="mod">
          <ac:chgData name="Andy Hwang" userId="ee31823c-2fa1-44a0-8398-0e5b4fee1260" providerId="ADAL" clId="{4838A015-6373-4E87-822D-1D1DE9A436BF}" dt="2021-11-09T05:24:48.404" v="467" actId="1076"/>
          <ac:picMkLst>
            <pc:docMk/>
            <pc:sldMk cId="3330800915" sldId="284"/>
            <ac:picMk id="15" creationId="{01A8A8C3-580A-44C0-821A-557AF6747A91}"/>
          </ac:picMkLst>
        </pc:picChg>
      </pc:sldChg>
      <pc:sldChg chg="modSp mod">
        <pc:chgData name="Andy Hwang" userId="ee31823c-2fa1-44a0-8398-0e5b4fee1260" providerId="ADAL" clId="{4838A015-6373-4E87-822D-1D1DE9A436BF}" dt="2021-11-09T05:27:23.713" v="547" actId="1076"/>
        <pc:sldMkLst>
          <pc:docMk/>
          <pc:sldMk cId="4175411305" sldId="285"/>
        </pc:sldMkLst>
        <pc:spChg chg="mod">
          <ac:chgData name="Andy Hwang" userId="ee31823c-2fa1-44a0-8398-0e5b4fee1260" providerId="ADAL" clId="{4838A015-6373-4E87-822D-1D1DE9A436BF}" dt="2021-11-09T05:27:23.713" v="547" actId="1076"/>
          <ac:spMkLst>
            <pc:docMk/>
            <pc:sldMk cId="4175411305" sldId="285"/>
            <ac:spMk id="289" creationId="{00000000-0000-0000-0000-000000000000}"/>
          </ac:spMkLst>
        </pc:spChg>
        <pc:spChg chg="mod">
          <ac:chgData name="Andy Hwang" userId="ee31823c-2fa1-44a0-8398-0e5b4fee1260" providerId="ADAL" clId="{4838A015-6373-4E87-822D-1D1DE9A436BF}" dt="2021-11-09T05:27:21.450" v="546" actId="20577"/>
          <ac:spMkLst>
            <pc:docMk/>
            <pc:sldMk cId="4175411305" sldId="285"/>
            <ac:spMk id="290" creationId="{00000000-0000-0000-0000-000000000000}"/>
          </ac:spMkLst>
        </pc:spChg>
      </pc:sldChg>
      <pc:sldChg chg="modSp mod">
        <pc:chgData name="Andy Hwang" userId="ee31823c-2fa1-44a0-8398-0e5b4fee1260" providerId="ADAL" clId="{4838A015-6373-4E87-822D-1D1DE9A436BF}" dt="2021-11-09T05:28:59.568" v="563" actId="1076"/>
        <pc:sldMkLst>
          <pc:docMk/>
          <pc:sldMk cId="1360045884" sldId="286"/>
        </pc:sldMkLst>
        <pc:spChg chg="mod">
          <ac:chgData name="Andy Hwang" userId="ee31823c-2fa1-44a0-8398-0e5b4fee1260" providerId="ADAL" clId="{4838A015-6373-4E87-822D-1D1DE9A436BF}" dt="2021-11-09T05:28:44.775" v="560" actId="20577"/>
          <ac:spMkLst>
            <pc:docMk/>
            <pc:sldMk cId="1360045884" sldId="286"/>
            <ac:spMk id="252" creationId="{00000000-0000-0000-0000-000000000000}"/>
          </ac:spMkLst>
        </pc:spChg>
        <pc:picChg chg="mod">
          <ac:chgData name="Andy Hwang" userId="ee31823c-2fa1-44a0-8398-0e5b4fee1260" providerId="ADAL" clId="{4838A015-6373-4E87-822D-1D1DE9A436BF}" dt="2021-11-09T05:28:59.568" v="563" actId="1076"/>
          <ac:picMkLst>
            <pc:docMk/>
            <pc:sldMk cId="1360045884" sldId="286"/>
            <ac:picMk id="7" creationId="{66249EFC-C107-4C11-919A-200716C23A6E}"/>
          </ac:picMkLst>
        </pc:picChg>
      </pc:sldChg>
      <pc:sldChg chg="modSp mod">
        <pc:chgData name="Andy Hwang" userId="ee31823c-2fa1-44a0-8398-0e5b4fee1260" providerId="ADAL" clId="{4838A015-6373-4E87-822D-1D1DE9A436BF}" dt="2021-11-09T05:28:07.232" v="558" actId="6549"/>
        <pc:sldMkLst>
          <pc:docMk/>
          <pc:sldMk cId="190291247" sldId="287"/>
        </pc:sldMkLst>
        <pc:spChg chg="mod">
          <ac:chgData name="Andy Hwang" userId="ee31823c-2fa1-44a0-8398-0e5b4fee1260" providerId="ADAL" clId="{4838A015-6373-4E87-822D-1D1DE9A436BF}" dt="2021-11-09T05:28:07.232" v="558" actId="6549"/>
          <ac:spMkLst>
            <pc:docMk/>
            <pc:sldMk cId="190291247" sldId="287"/>
            <ac:spMk id="7" creationId="{6E1455D3-5AA5-44BF-A204-1E597C62191D}"/>
          </ac:spMkLst>
        </pc:spChg>
      </pc:sldChg>
      <pc:sldChg chg="modSp mod">
        <pc:chgData name="Andy Hwang" userId="ee31823c-2fa1-44a0-8398-0e5b4fee1260" providerId="ADAL" clId="{4838A015-6373-4E87-822D-1D1DE9A436BF}" dt="2021-11-09T05:30:21.504" v="569" actId="1076"/>
        <pc:sldMkLst>
          <pc:docMk/>
          <pc:sldMk cId="681381129" sldId="288"/>
        </pc:sldMkLst>
        <pc:spChg chg="mod">
          <ac:chgData name="Andy Hwang" userId="ee31823c-2fa1-44a0-8398-0e5b4fee1260" providerId="ADAL" clId="{4838A015-6373-4E87-822D-1D1DE9A436BF}" dt="2021-11-09T05:30:21.504" v="569" actId="1076"/>
          <ac:spMkLst>
            <pc:docMk/>
            <pc:sldMk cId="681381129" sldId="288"/>
            <ac:spMk id="10" creationId="{45D58D04-C1A0-4C14-9AA5-66466A0E80DE}"/>
          </ac:spMkLst>
        </pc:spChg>
        <pc:spChg chg="mod">
          <ac:chgData name="Andy Hwang" userId="ee31823c-2fa1-44a0-8398-0e5b4fee1260" providerId="ADAL" clId="{4838A015-6373-4E87-822D-1D1DE9A436BF}" dt="2021-11-09T05:30:11.770" v="568" actId="1076"/>
          <ac:spMkLst>
            <pc:docMk/>
            <pc:sldMk cId="681381129" sldId="288"/>
            <ac:spMk id="12" creationId="{0DF5A647-8C89-48F1-8355-3AE90789A749}"/>
          </ac:spMkLst>
        </pc:spChg>
        <pc:picChg chg="mod">
          <ac:chgData name="Andy Hwang" userId="ee31823c-2fa1-44a0-8398-0e5b4fee1260" providerId="ADAL" clId="{4838A015-6373-4E87-822D-1D1DE9A436BF}" dt="2021-11-09T05:29:52.675" v="566" actId="1076"/>
          <ac:picMkLst>
            <pc:docMk/>
            <pc:sldMk cId="681381129" sldId="288"/>
            <ac:picMk id="4" creationId="{4AF9BAB9-DAF6-4A16-8F93-E9ABFDDC1DF5}"/>
          </ac:picMkLst>
        </pc:picChg>
        <pc:picChg chg="mod">
          <ac:chgData name="Andy Hwang" userId="ee31823c-2fa1-44a0-8398-0e5b4fee1260" providerId="ADAL" clId="{4838A015-6373-4E87-822D-1D1DE9A436BF}" dt="2021-11-09T05:29:43.344" v="565" actId="1076"/>
          <ac:picMkLst>
            <pc:docMk/>
            <pc:sldMk cId="681381129" sldId="288"/>
            <ac:picMk id="5" creationId="{3B23E662-8CA6-49E6-9576-F70E183C2C7F}"/>
          </ac:picMkLst>
        </pc:picChg>
      </pc:sldChg>
      <pc:sldChg chg="modSp">
        <pc:chgData name="Andy Hwang" userId="ee31823c-2fa1-44a0-8398-0e5b4fee1260" providerId="ADAL" clId="{4838A015-6373-4E87-822D-1D1DE9A436BF}" dt="2021-11-09T05:39:51.872" v="658" actId="14100"/>
        <pc:sldMkLst>
          <pc:docMk/>
          <pc:sldMk cId="2290493521" sldId="290"/>
        </pc:sldMkLst>
        <pc:picChg chg="mod">
          <ac:chgData name="Andy Hwang" userId="ee31823c-2fa1-44a0-8398-0e5b4fee1260" providerId="ADAL" clId="{4838A015-6373-4E87-822D-1D1DE9A436BF}" dt="2021-11-09T05:39:18.777" v="653" actId="1076"/>
          <ac:picMkLst>
            <pc:docMk/>
            <pc:sldMk cId="2290493521" sldId="290"/>
            <ac:picMk id="4" creationId="{11F7EB30-E65E-4D44-8D0A-5D171717815F}"/>
          </ac:picMkLst>
        </pc:picChg>
        <pc:picChg chg="mod">
          <ac:chgData name="Andy Hwang" userId="ee31823c-2fa1-44a0-8398-0e5b4fee1260" providerId="ADAL" clId="{4838A015-6373-4E87-822D-1D1DE9A436BF}" dt="2021-11-09T05:39:51.872" v="658" actId="14100"/>
          <ac:picMkLst>
            <pc:docMk/>
            <pc:sldMk cId="2290493521" sldId="290"/>
            <ac:picMk id="5" creationId="{C1B55FF0-3A14-4A4B-A089-ED1F8A3E0E3A}"/>
          </ac:picMkLst>
        </pc:picChg>
        <pc:picChg chg="mod">
          <ac:chgData name="Andy Hwang" userId="ee31823c-2fa1-44a0-8398-0e5b4fee1260" providerId="ADAL" clId="{4838A015-6373-4E87-822D-1D1DE9A436BF}" dt="2021-11-09T05:39:10.415" v="652" actId="14100"/>
          <ac:picMkLst>
            <pc:docMk/>
            <pc:sldMk cId="2290493521" sldId="290"/>
            <ac:picMk id="6" creationId="{261A0A5E-F487-473B-9F75-7424D4E72FD5}"/>
          </ac:picMkLst>
        </pc:picChg>
        <pc:picChg chg="mod">
          <ac:chgData name="Andy Hwang" userId="ee31823c-2fa1-44a0-8398-0e5b4fee1260" providerId="ADAL" clId="{4838A015-6373-4E87-822D-1D1DE9A436BF}" dt="2021-11-09T05:39:39.966" v="656" actId="14100"/>
          <ac:picMkLst>
            <pc:docMk/>
            <pc:sldMk cId="2290493521" sldId="290"/>
            <ac:picMk id="7" creationId="{BE697205-0572-455D-8C55-CEAEA8417AC0}"/>
          </ac:picMkLst>
        </pc:picChg>
        <pc:picChg chg="mod">
          <ac:chgData name="Andy Hwang" userId="ee31823c-2fa1-44a0-8398-0e5b4fee1260" providerId="ADAL" clId="{4838A015-6373-4E87-822D-1D1DE9A436BF}" dt="2021-11-09T05:39:10.415" v="652" actId="14100"/>
          <ac:picMkLst>
            <pc:docMk/>
            <pc:sldMk cId="2290493521" sldId="290"/>
            <ac:picMk id="8" creationId="{2CC82502-B05D-48B1-B92D-381CC2468191}"/>
          </ac:picMkLst>
        </pc:picChg>
        <pc:picChg chg="mod">
          <ac:chgData name="Andy Hwang" userId="ee31823c-2fa1-44a0-8398-0e5b4fee1260" providerId="ADAL" clId="{4838A015-6373-4E87-822D-1D1DE9A436BF}" dt="2021-11-09T05:39:10.415" v="652" actId="14100"/>
          <ac:picMkLst>
            <pc:docMk/>
            <pc:sldMk cId="2290493521" sldId="290"/>
            <ac:picMk id="9" creationId="{E3D7E663-FE1F-400C-92FE-9B6146EE22E2}"/>
          </ac:picMkLst>
        </pc:picChg>
      </pc:sldChg>
      <pc:sldChg chg="modSp mod modAnim">
        <pc:chgData name="Andy Hwang" userId="ee31823c-2fa1-44a0-8398-0e5b4fee1260" providerId="ADAL" clId="{4838A015-6373-4E87-822D-1D1DE9A436BF}" dt="2021-11-09T05:43:58.248" v="673" actId="1076"/>
        <pc:sldMkLst>
          <pc:docMk/>
          <pc:sldMk cId="1907669174" sldId="291"/>
        </pc:sldMkLst>
        <pc:picChg chg="mod">
          <ac:chgData name="Andy Hwang" userId="ee31823c-2fa1-44a0-8398-0e5b4fee1260" providerId="ADAL" clId="{4838A015-6373-4E87-822D-1D1DE9A436BF}" dt="2021-11-09T05:43:58.248" v="673" actId="1076"/>
          <ac:picMkLst>
            <pc:docMk/>
            <pc:sldMk cId="1907669174" sldId="291"/>
            <ac:picMk id="11" creationId="{CB931490-B548-4C07-835F-5B863F0F97F4}"/>
          </ac:picMkLst>
        </pc:picChg>
        <pc:picChg chg="mod">
          <ac:chgData name="Andy Hwang" userId="ee31823c-2fa1-44a0-8398-0e5b4fee1260" providerId="ADAL" clId="{4838A015-6373-4E87-822D-1D1DE9A436BF}" dt="2021-11-09T05:41:00.878" v="665" actId="1076"/>
          <ac:picMkLst>
            <pc:docMk/>
            <pc:sldMk cId="1907669174" sldId="291"/>
            <ac:picMk id="12" creationId="{0F9D8BA7-0CAE-4DC7-9B1C-0668146C4363}"/>
          </ac:picMkLst>
        </pc:picChg>
      </pc:sldChg>
      <pc:sldChg chg="modSp mod">
        <pc:chgData name="Andy Hwang" userId="ee31823c-2fa1-44a0-8398-0e5b4fee1260" providerId="ADAL" clId="{4838A015-6373-4E87-822D-1D1DE9A436BF}" dt="2021-11-09T05:40:13.913" v="662" actId="14100"/>
        <pc:sldMkLst>
          <pc:docMk/>
          <pc:sldMk cId="492218442" sldId="296"/>
        </pc:sldMkLst>
        <pc:spChg chg="mod">
          <ac:chgData name="Andy Hwang" userId="ee31823c-2fa1-44a0-8398-0e5b4fee1260" providerId="ADAL" clId="{4838A015-6373-4E87-822D-1D1DE9A436BF}" dt="2021-11-09T05:38:10.700" v="650" actId="121"/>
          <ac:spMkLst>
            <pc:docMk/>
            <pc:sldMk cId="492218442" sldId="296"/>
            <ac:spMk id="10" creationId="{72272447-FF33-4A38-9328-F61D80277C2D}"/>
          </ac:spMkLst>
        </pc:spChg>
        <pc:picChg chg="mod">
          <ac:chgData name="Andy Hwang" userId="ee31823c-2fa1-44a0-8398-0e5b4fee1260" providerId="ADAL" clId="{4838A015-6373-4E87-822D-1D1DE9A436BF}" dt="2021-11-09T05:40:13.913" v="662" actId="14100"/>
          <ac:picMkLst>
            <pc:docMk/>
            <pc:sldMk cId="492218442" sldId="296"/>
            <ac:picMk id="14" creationId="{2A4E23E4-D268-4555-8C74-06AEB1E31668}"/>
          </ac:picMkLst>
        </pc:picChg>
        <pc:picChg chg="mod">
          <ac:chgData name="Andy Hwang" userId="ee31823c-2fa1-44a0-8398-0e5b4fee1260" providerId="ADAL" clId="{4838A015-6373-4E87-822D-1D1DE9A436BF}" dt="2021-11-09T05:40:06.202" v="660" actId="1076"/>
          <ac:picMkLst>
            <pc:docMk/>
            <pc:sldMk cId="492218442" sldId="296"/>
            <ac:picMk id="15" creationId="{815F604C-FCD4-4ECB-BED6-274FC1F81040}"/>
          </ac:picMkLst>
        </pc:picChg>
      </pc:sldChg>
      <pc:sldChg chg="modSp mod">
        <pc:chgData name="Andy Hwang" userId="ee31823c-2fa1-44a0-8398-0e5b4fee1260" providerId="ADAL" clId="{4838A015-6373-4E87-822D-1D1DE9A436BF}" dt="2021-11-09T05:40:26.139" v="663" actId="1076"/>
        <pc:sldMkLst>
          <pc:docMk/>
          <pc:sldMk cId="2646001218" sldId="297"/>
        </pc:sldMkLst>
        <pc:picChg chg="mod">
          <ac:chgData name="Andy Hwang" userId="ee31823c-2fa1-44a0-8398-0e5b4fee1260" providerId="ADAL" clId="{4838A015-6373-4E87-822D-1D1DE9A436BF}" dt="2021-11-09T05:40:26.139" v="663" actId="1076"/>
          <ac:picMkLst>
            <pc:docMk/>
            <pc:sldMk cId="2646001218" sldId="297"/>
            <ac:picMk id="8" creationId="{4FDFFDE4-3BE4-4B47-9AC3-C5858BB8B477}"/>
          </ac:picMkLst>
        </pc:picChg>
      </pc:sldChg>
      <pc:sldChg chg="modSp mod">
        <pc:chgData name="Andy Hwang" userId="ee31823c-2fa1-44a0-8398-0e5b4fee1260" providerId="ADAL" clId="{4838A015-6373-4E87-822D-1D1DE9A436BF}" dt="2021-11-09T05:19:35.552" v="144" actId="1076"/>
        <pc:sldMkLst>
          <pc:docMk/>
          <pc:sldMk cId="3278795989" sldId="298"/>
        </pc:sldMkLst>
        <pc:spChg chg="mod">
          <ac:chgData name="Andy Hwang" userId="ee31823c-2fa1-44a0-8398-0e5b4fee1260" providerId="ADAL" clId="{4838A015-6373-4E87-822D-1D1DE9A436BF}" dt="2021-11-09T05:19:35.552" v="144" actId="1076"/>
          <ac:spMkLst>
            <pc:docMk/>
            <pc:sldMk cId="3278795989" sldId="298"/>
            <ac:spMk id="8" creationId="{39C7951D-05D5-4EE3-B716-75A035B45139}"/>
          </ac:spMkLst>
        </pc:spChg>
      </pc:sldChg>
      <pc:sldChg chg="modSp mod">
        <pc:chgData name="Andy Hwang" userId="ee31823c-2fa1-44a0-8398-0e5b4fee1260" providerId="ADAL" clId="{4838A015-6373-4E87-822D-1D1DE9A436BF}" dt="2021-11-09T05:26:07.625" v="484" actId="1076"/>
        <pc:sldMkLst>
          <pc:docMk/>
          <pc:sldMk cId="438982882" sldId="300"/>
        </pc:sldMkLst>
        <pc:spChg chg="mod">
          <ac:chgData name="Andy Hwang" userId="ee31823c-2fa1-44a0-8398-0e5b4fee1260" providerId="ADAL" clId="{4838A015-6373-4E87-822D-1D1DE9A436BF}" dt="2021-11-09T05:26:04.229" v="483" actId="1076"/>
          <ac:spMkLst>
            <pc:docMk/>
            <pc:sldMk cId="438982882" sldId="300"/>
            <ac:spMk id="6" creationId="{102DA087-9D43-4212-BC0C-D7EA8A1FC822}"/>
          </ac:spMkLst>
        </pc:spChg>
        <pc:picChg chg="mod">
          <ac:chgData name="Andy Hwang" userId="ee31823c-2fa1-44a0-8398-0e5b4fee1260" providerId="ADAL" clId="{4838A015-6373-4E87-822D-1D1DE9A436BF}" dt="2021-11-09T05:26:07.625" v="484" actId="1076"/>
          <ac:picMkLst>
            <pc:docMk/>
            <pc:sldMk cId="438982882" sldId="300"/>
            <ac:picMk id="13" creationId="{956890A0-758F-4538-8AB9-DA9C3EEC1BD9}"/>
          </ac:picMkLst>
        </pc:picChg>
      </pc:sldChg>
      <pc:sldChg chg="addSp delSp modSp add mod ord">
        <pc:chgData name="Andy Hwang" userId="ee31823c-2fa1-44a0-8398-0e5b4fee1260" providerId="ADAL" clId="{4838A015-6373-4E87-822D-1D1DE9A436BF}" dt="2021-11-09T05:51:54.119" v="793" actId="1076"/>
        <pc:sldMkLst>
          <pc:docMk/>
          <pc:sldMk cId="2861781612" sldId="301"/>
        </pc:sldMkLst>
        <pc:spChg chg="mod ord">
          <ac:chgData name="Andy Hwang" userId="ee31823c-2fa1-44a0-8398-0e5b4fee1260" providerId="ADAL" clId="{4838A015-6373-4E87-822D-1D1DE9A436BF}" dt="2021-11-09T05:51:20.951" v="787" actId="1076"/>
          <ac:spMkLst>
            <pc:docMk/>
            <pc:sldMk cId="2861781612" sldId="301"/>
            <ac:spMk id="289" creationId="{00000000-0000-0000-0000-000000000000}"/>
          </ac:spMkLst>
        </pc:spChg>
        <pc:spChg chg="mod">
          <ac:chgData name="Andy Hwang" userId="ee31823c-2fa1-44a0-8398-0e5b4fee1260" providerId="ADAL" clId="{4838A015-6373-4E87-822D-1D1DE9A436BF}" dt="2021-11-09T05:51:45.535" v="792" actId="20577"/>
          <ac:spMkLst>
            <pc:docMk/>
            <pc:sldMk cId="2861781612" sldId="301"/>
            <ac:spMk id="290" creationId="{00000000-0000-0000-0000-000000000000}"/>
          </ac:spMkLst>
        </pc:spChg>
        <pc:picChg chg="add mod ord">
          <ac:chgData name="Andy Hwang" userId="ee31823c-2fa1-44a0-8398-0e5b4fee1260" providerId="ADAL" clId="{4838A015-6373-4E87-822D-1D1DE9A436BF}" dt="2021-11-09T05:46:43.783" v="687" actId="14100"/>
          <ac:picMkLst>
            <pc:docMk/>
            <pc:sldMk cId="2861781612" sldId="301"/>
            <ac:picMk id="2" creationId="{B9ADC439-EF63-43B1-87FC-5866F32B1E46}"/>
          </ac:picMkLst>
        </pc:picChg>
        <pc:picChg chg="add mod">
          <ac:chgData name="Andy Hwang" userId="ee31823c-2fa1-44a0-8398-0e5b4fee1260" providerId="ADAL" clId="{4838A015-6373-4E87-822D-1D1DE9A436BF}" dt="2021-11-09T05:51:54.119" v="793" actId="1076"/>
          <ac:picMkLst>
            <pc:docMk/>
            <pc:sldMk cId="2861781612" sldId="301"/>
            <ac:picMk id="6" creationId="{56F4D4A5-9AD8-438E-B672-397C78E4AE40}"/>
          </ac:picMkLst>
        </pc:picChg>
        <pc:picChg chg="del">
          <ac:chgData name="Andy Hwang" userId="ee31823c-2fa1-44a0-8398-0e5b4fee1260" providerId="ADAL" clId="{4838A015-6373-4E87-822D-1D1DE9A436BF}" dt="2021-11-09T05:43:30.779" v="672" actId="478"/>
          <ac:picMkLst>
            <pc:docMk/>
            <pc:sldMk cId="2861781612" sldId="301"/>
            <ac:picMk id="288" creationId="{00000000-0000-0000-0000-000000000000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7CC18E-0F17-4BFE-9622-19AF8D069A5C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EEDE067C-859A-4E62-8250-DF3EF1FB3DB1}">
      <dgm:prSet phldrT="[Text]" phldr="1"/>
      <dgm:spPr>
        <a:noFill/>
        <a:ln>
          <a:solidFill>
            <a:srgbClr val="7030A0"/>
          </a:solidFill>
        </a:ln>
      </dgm:spPr>
      <dgm:t>
        <a:bodyPr/>
        <a:lstStyle/>
        <a:p>
          <a:endParaRPr lang="en-CA" dirty="0"/>
        </a:p>
      </dgm:t>
    </dgm:pt>
    <dgm:pt modelId="{E9FD8A12-1A61-47D7-B59A-4DEA3E48FBC3}" type="parTrans" cxnId="{3C806C0C-8469-4187-9AAD-3333BE4B7B35}">
      <dgm:prSet/>
      <dgm:spPr/>
      <dgm:t>
        <a:bodyPr/>
        <a:lstStyle/>
        <a:p>
          <a:endParaRPr lang="en-CA"/>
        </a:p>
      </dgm:t>
    </dgm:pt>
    <dgm:pt modelId="{A69E7113-55A5-43CA-B438-42C0CC8FA5A3}" type="sibTrans" cxnId="{3C806C0C-8469-4187-9AAD-3333BE4B7B35}">
      <dgm:prSet/>
      <dgm:spPr>
        <a:noFill/>
      </dgm:spPr>
      <dgm:t>
        <a:bodyPr/>
        <a:lstStyle/>
        <a:p>
          <a:endParaRPr lang="en-CA"/>
        </a:p>
      </dgm:t>
    </dgm:pt>
    <dgm:pt modelId="{DD5FFFA8-DE8A-44F0-8A7C-2689E4126CC6}">
      <dgm:prSet phldrT="[Text]" phldr="1"/>
      <dgm:spPr>
        <a:noFill/>
        <a:ln>
          <a:solidFill>
            <a:srgbClr val="92D050"/>
          </a:solidFill>
        </a:ln>
      </dgm:spPr>
      <dgm:t>
        <a:bodyPr/>
        <a:lstStyle/>
        <a:p>
          <a:endParaRPr lang="en-CA" dirty="0"/>
        </a:p>
      </dgm:t>
    </dgm:pt>
    <dgm:pt modelId="{E8898354-D5AF-4989-9EA5-D06AC3AA95CE}" type="parTrans" cxnId="{CF95C653-00A4-4282-90AE-02DF2DFFD43A}">
      <dgm:prSet/>
      <dgm:spPr/>
      <dgm:t>
        <a:bodyPr/>
        <a:lstStyle/>
        <a:p>
          <a:endParaRPr lang="en-CA"/>
        </a:p>
      </dgm:t>
    </dgm:pt>
    <dgm:pt modelId="{D033904D-0403-47CA-8EF8-195BD28DAF86}" type="sibTrans" cxnId="{CF95C653-00A4-4282-90AE-02DF2DFFD43A}">
      <dgm:prSet/>
      <dgm:spPr>
        <a:noFill/>
      </dgm:spPr>
      <dgm:t>
        <a:bodyPr/>
        <a:lstStyle/>
        <a:p>
          <a:endParaRPr lang="en-CA"/>
        </a:p>
      </dgm:t>
    </dgm:pt>
    <dgm:pt modelId="{8848C0B5-B337-4F89-B44A-2A21AB4A59C4}">
      <dgm:prSet phldrT="[Text]" phldr="1"/>
      <dgm:spPr>
        <a:noFill/>
        <a:ln>
          <a:solidFill>
            <a:srgbClr val="0099CC"/>
          </a:solidFill>
        </a:ln>
      </dgm:spPr>
      <dgm:t>
        <a:bodyPr/>
        <a:lstStyle/>
        <a:p>
          <a:endParaRPr lang="en-CA" dirty="0"/>
        </a:p>
      </dgm:t>
    </dgm:pt>
    <dgm:pt modelId="{B6A7EDD1-DA07-4510-B584-CF39F95AF86D}" type="parTrans" cxnId="{07CD6137-26F4-4676-9C82-83C612F50DD2}">
      <dgm:prSet/>
      <dgm:spPr/>
      <dgm:t>
        <a:bodyPr/>
        <a:lstStyle/>
        <a:p>
          <a:endParaRPr lang="en-CA"/>
        </a:p>
      </dgm:t>
    </dgm:pt>
    <dgm:pt modelId="{EAC91932-3E54-401B-9679-D5321EA1571A}" type="sibTrans" cxnId="{07CD6137-26F4-4676-9C82-83C612F50DD2}">
      <dgm:prSet/>
      <dgm:spPr>
        <a:noFill/>
      </dgm:spPr>
      <dgm:t>
        <a:bodyPr/>
        <a:lstStyle/>
        <a:p>
          <a:endParaRPr lang="en-CA"/>
        </a:p>
      </dgm:t>
    </dgm:pt>
    <dgm:pt modelId="{ACF9A062-5440-4DDA-8D83-BAA8F0B1F4DD}">
      <dgm:prSet phldrT="[Text]" phldr="1"/>
      <dgm:spPr>
        <a:noFill/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en-CA" dirty="0"/>
        </a:p>
      </dgm:t>
    </dgm:pt>
    <dgm:pt modelId="{9CB495B3-0C42-4BCB-B647-D0C76C8661B9}" type="parTrans" cxnId="{4CD5E298-B685-431C-8CA1-431C8D552A37}">
      <dgm:prSet/>
      <dgm:spPr/>
      <dgm:t>
        <a:bodyPr/>
        <a:lstStyle/>
        <a:p>
          <a:endParaRPr lang="en-CA"/>
        </a:p>
      </dgm:t>
    </dgm:pt>
    <dgm:pt modelId="{8987279F-DC68-4AB2-81F1-12F5CFB6265E}" type="sibTrans" cxnId="{4CD5E298-B685-431C-8CA1-431C8D552A37}">
      <dgm:prSet/>
      <dgm:spPr>
        <a:noFill/>
      </dgm:spPr>
      <dgm:t>
        <a:bodyPr/>
        <a:lstStyle/>
        <a:p>
          <a:endParaRPr lang="en-CA"/>
        </a:p>
      </dgm:t>
    </dgm:pt>
    <dgm:pt modelId="{EE8F90F5-E91D-486B-A3AB-FB61D8A302B2}">
      <dgm:prSet phldrT="[Text]" phldr="1"/>
      <dgm:spPr>
        <a:noFill/>
        <a:ln>
          <a:solidFill>
            <a:srgbClr val="00B0F0"/>
          </a:solidFill>
        </a:ln>
      </dgm:spPr>
      <dgm:t>
        <a:bodyPr/>
        <a:lstStyle/>
        <a:p>
          <a:endParaRPr lang="en-CA" dirty="0"/>
        </a:p>
      </dgm:t>
    </dgm:pt>
    <dgm:pt modelId="{CA17C547-CCFC-42F9-99CB-6F97ACE0B561}" type="parTrans" cxnId="{70154638-B2C1-4E75-A70C-E39A8B2A9058}">
      <dgm:prSet/>
      <dgm:spPr/>
      <dgm:t>
        <a:bodyPr/>
        <a:lstStyle/>
        <a:p>
          <a:endParaRPr lang="en-CA"/>
        </a:p>
      </dgm:t>
    </dgm:pt>
    <dgm:pt modelId="{CE7DF8DD-B345-4DAA-AA6B-902DA28D93B9}" type="sibTrans" cxnId="{70154638-B2C1-4E75-A70C-E39A8B2A9058}">
      <dgm:prSet/>
      <dgm:spPr>
        <a:noFill/>
      </dgm:spPr>
      <dgm:t>
        <a:bodyPr/>
        <a:lstStyle/>
        <a:p>
          <a:endParaRPr lang="en-CA"/>
        </a:p>
      </dgm:t>
    </dgm:pt>
    <dgm:pt modelId="{8743A454-EF8B-48B7-99A2-22D36116E77A}" type="pres">
      <dgm:prSet presAssocID="{DF7CC18E-0F17-4BFE-9622-19AF8D069A5C}" presName="cycle" presStyleCnt="0">
        <dgm:presLayoutVars>
          <dgm:dir/>
          <dgm:resizeHandles val="exact"/>
        </dgm:presLayoutVars>
      </dgm:prSet>
      <dgm:spPr/>
    </dgm:pt>
    <dgm:pt modelId="{BE710FAB-A4A1-4586-B0CE-B9F1ED113C9B}" type="pres">
      <dgm:prSet presAssocID="{EEDE067C-859A-4E62-8250-DF3EF1FB3DB1}" presName="node" presStyleLbl="node1" presStyleIdx="0" presStyleCnt="5" custRadScaleRad="100032" custRadScaleInc="0">
        <dgm:presLayoutVars>
          <dgm:bulletEnabled val="1"/>
        </dgm:presLayoutVars>
      </dgm:prSet>
      <dgm:spPr/>
    </dgm:pt>
    <dgm:pt modelId="{F2349E47-2E07-461C-A03C-2892813465A2}" type="pres">
      <dgm:prSet presAssocID="{A69E7113-55A5-43CA-B438-42C0CC8FA5A3}" presName="sibTrans" presStyleLbl="sibTrans2D1" presStyleIdx="0" presStyleCnt="5"/>
      <dgm:spPr/>
    </dgm:pt>
    <dgm:pt modelId="{387A6242-548B-4BDE-9F5B-6BECDEB0366B}" type="pres">
      <dgm:prSet presAssocID="{A69E7113-55A5-43CA-B438-42C0CC8FA5A3}" presName="connectorText" presStyleLbl="sibTrans2D1" presStyleIdx="0" presStyleCnt="5"/>
      <dgm:spPr/>
    </dgm:pt>
    <dgm:pt modelId="{3BD1483A-2DD2-4630-B897-C613ABD618A0}" type="pres">
      <dgm:prSet presAssocID="{DD5FFFA8-DE8A-44F0-8A7C-2689E4126CC6}" presName="node" presStyleLbl="node1" presStyleIdx="1" presStyleCnt="5" custRadScaleRad="113368" custRadScaleInc="5213">
        <dgm:presLayoutVars>
          <dgm:bulletEnabled val="1"/>
        </dgm:presLayoutVars>
      </dgm:prSet>
      <dgm:spPr/>
    </dgm:pt>
    <dgm:pt modelId="{44A1D8F5-6B02-460F-A759-639C21C4E5BC}" type="pres">
      <dgm:prSet presAssocID="{D033904D-0403-47CA-8EF8-195BD28DAF86}" presName="sibTrans" presStyleLbl="sibTrans2D1" presStyleIdx="1" presStyleCnt="5"/>
      <dgm:spPr/>
    </dgm:pt>
    <dgm:pt modelId="{890127AC-4B6B-4E37-83C3-25F608323A8D}" type="pres">
      <dgm:prSet presAssocID="{D033904D-0403-47CA-8EF8-195BD28DAF86}" presName="connectorText" presStyleLbl="sibTrans2D1" presStyleIdx="1" presStyleCnt="5"/>
      <dgm:spPr/>
    </dgm:pt>
    <dgm:pt modelId="{546B1B03-679F-4267-8C54-E3FE208F1BDC}" type="pres">
      <dgm:prSet presAssocID="{8848C0B5-B337-4F89-B44A-2A21AB4A59C4}" presName="node" presStyleLbl="node1" presStyleIdx="2" presStyleCnt="5" custRadScaleRad="101438" custRadScaleInc="-6860">
        <dgm:presLayoutVars>
          <dgm:bulletEnabled val="1"/>
        </dgm:presLayoutVars>
      </dgm:prSet>
      <dgm:spPr/>
    </dgm:pt>
    <dgm:pt modelId="{AC4AED62-2BE7-40A7-B9FC-B37878DDA0D0}" type="pres">
      <dgm:prSet presAssocID="{EAC91932-3E54-401B-9679-D5321EA1571A}" presName="sibTrans" presStyleLbl="sibTrans2D1" presStyleIdx="2" presStyleCnt="5"/>
      <dgm:spPr/>
    </dgm:pt>
    <dgm:pt modelId="{94837EEA-4F19-4205-A675-B9F736CA8436}" type="pres">
      <dgm:prSet presAssocID="{EAC91932-3E54-401B-9679-D5321EA1571A}" presName="connectorText" presStyleLbl="sibTrans2D1" presStyleIdx="2" presStyleCnt="5"/>
      <dgm:spPr/>
    </dgm:pt>
    <dgm:pt modelId="{D368A655-BCB9-43D0-BC09-5D68C6DB4690}" type="pres">
      <dgm:prSet presAssocID="{ACF9A062-5440-4DDA-8D83-BAA8F0B1F4DD}" presName="node" presStyleLbl="node1" presStyleIdx="3" presStyleCnt="5" custRadScaleRad="102354" custRadScaleInc="8639">
        <dgm:presLayoutVars>
          <dgm:bulletEnabled val="1"/>
        </dgm:presLayoutVars>
      </dgm:prSet>
      <dgm:spPr/>
    </dgm:pt>
    <dgm:pt modelId="{7EB26773-87BB-4665-AE1A-707BD7C8CFC9}" type="pres">
      <dgm:prSet presAssocID="{8987279F-DC68-4AB2-81F1-12F5CFB6265E}" presName="sibTrans" presStyleLbl="sibTrans2D1" presStyleIdx="3" presStyleCnt="5"/>
      <dgm:spPr/>
    </dgm:pt>
    <dgm:pt modelId="{D8BD7DB4-2A03-4FFA-A0E4-3AF0EC6F0462}" type="pres">
      <dgm:prSet presAssocID="{8987279F-DC68-4AB2-81F1-12F5CFB6265E}" presName="connectorText" presStyleLbl="sibTrans2D1" presStyleIdx="3" presStyleCnt="5"/>
      <dgm:spPr/>
    </dgm:pt>
    <dgm:pt modelId="{863333E1-BBBD-41CE-909B-66EF3B13E2C5}" type="pres">
      <dgm:prSet presAssocID="{EE8F90F5-E91D-486B-A3AB-FB61D8A302B2}" presName="node" presStyleLbl="node1" presStyleIdx="4" presStyleCnt="5" custRadScaleRad="105275" custRadScaleInc="-1665">
        <dgm:presLayoutVars>
          <dgm:bulletEnabled val="1"/>
        </dgm:presLayoutVars>
      </dgm:prSet>
      <dgm:spPr/>
    </dgm:pt>
    <dgm:pt modelId="{A280470A-839B-4D05-A9A3-90E24DAA508C}" type="pres">
      <dgm:prSet presAssocID="{CE7DF8DD-B345-4DAA-AA6B-902DA28D93B9}" presName="sibTrans" presStyleLbl="sibTrans2D1" presStyleIdx="4" presStyleCnt="5"/>
      <dgm:spPr/>
    </dgm:pt>
    <dgm:pt modelId="{F83CA07D-42BF-4818-9984-FAF68BACA44F}" type="pres">
      <dgm:prSet presAssocID="{CE7DF8DD-B345-4DAA-AA6B-902DA28D93B9}" presName="connectorText" presStyleLbl="sibTrans2D1" presStyleIdx="4" presStyleCnt="5"/>
      <dgm:spPr/>
    </dgm:pt>
  </dgm:ptLst>
  <dgm:cxnLst>
    <dgm:cxn modelId="{3C806C0C-8469-4187-9AAD-3333BE4B7B35}" srcId="{DF7CC18E-0F17-4BFE-9622-19AF8D069A5C}" destId="{EEDE067C-859A-4E62-8250-DF3EF1FB3DB1}" srcOrd="0" destOrd="0" parTransId="{E9FD8A12-1A61-47D7-B59A-4DEA3E48FBC3}" sibTransId="{A69E7113-55A5-43CA-B438-42C0CC8FA5A3}"/>
    <dgm:cxn modelId="{BDE66719-DBE0-4FBB-A0AB-A035992E8272}" type="presOf" srcId="{8987279F-DC68-4AB2-81F1-12F5CFB6265E}" destId="{D8BD7DB4-2A03-4FFA-A0E4-3AF0EC6F0462}" srcOrd="1" destOrd="0" presId="urn:microsoft.com/office/officeart/2005/8/layout/cycle2"/>
    <dgm:cxn modelId="{E2FA4D26-CD97-4987-9E1E-A632EDE919F1}" type="presOf" srcId="{ACF9A062-5440-4DDA-8D83-BAA8F0B1F4DD}" destId="{D368A655-BCB9-43D0-BC09-5D68C6DB4690}" srcOrd="0" destOrd="0" presId="urn:microsoft.com/office/officeart/2005/8/layout/cycle2"/>
    <dgm:cxn modelId="{07CD6137-26F4-4676-9C82-83C612F50DD2}" srcId="{DF7CC18E-0F17-4BFE-9622-19AF8D069A5C}" destId="{8848C0B5-B337-4F89-B44A-2A21AB4A59C4}" srcOrd="2" destOrd="0" parTransId="{B6A7EDD1-DA07-4510-B584-CF39F95AF86D}" sibTransId="{EAC91932-3E54-401B-9679-D5321EA1571A}"/>
    <dgm:cxn modelId="{70154638-B2C1-4E75-A70C-E39A8B2A9058}" srcId="{DF7CC18E-0F17-4BFE-9622-19AF8D069A5C}" destId="{EE8F90F5-E91D-486B-A3AB-FB61D8A302B2}" srcOrd="4" destOrd="0" parTransId="{CA17C547-CCFC-42F9-99CB-6F97ACE0B561}" sibTransId="{CE7DF8DD-B345-4DAA-AA6B-902DA28D93B9}"/>
    <dgm:cxn modelId="{5CE7973A-2AAB-4D4B-82D3-3FBE8D21AB3F}" type="presOf" srcId="{D033904D-0403-47CA-8EF8-195BD28DAF86}" destId="{890127AC-4B6B-4E37-83C3-25F608323A8D}" srcOrd="1" destOrd="0" presId="urn:microsoft.com/office/officeart/2005/8/layout/cycle2"/>
    <dgm:cxn modelId="{6D4FB95D-BBC0-4FF2-BA08-687C31C9763B}" type="presOf" srcId="{CE7DF8DD-B345-4DAA-AA6B-902DA28D93B9}" destId="{A280470A-839B-4D05-A9A3-90E24DAA508C}" srcOrd="0" destOrd="0" presId="urn:microsoft.com/office/officeart/2005/8/layout/cycle2"/>
    <dgm:cxn modelId="{C55FCC62-E315-4231-9B5C-12173905F5C2}" type="presOf" srcId="{EAC91932-3E54-401B-9679-D5321EA1571A}" destId="{94837EEA-4F19-4205-A675-B9F736CA8436}" srcOrd="1" destOrd="0" presId="urn:microsoft.com/office/officeart/2005/8/layout/cycle2"/>
    <dgm:cxn modelId="{7CA62346-1F62-4D3E-9323-BB551358F5B8}" type="presOf" srcId="{D033904D-0403-47CA-8EF8-195BD28DAF86}" destId="{44A1D8F5-6B02-460F-A759-639C21C4E5BC}" srcOrd="0" destOrd="0" presId="urn:microsoft.com/office/officeart/2005/8/layout/cycle2"/>
    <dgm:cxn modelId="{4DF9A566-CEFB-4752-B78D-33242EB9B4CA}" type="presOf" srcId="{A69E7113-55A5-43CA-B438-42C0CC8FA5A3}" destId="{F2349E47-2E07-461C-A03C-2892813465A2}" srcOrd="0" destOrd="0" presId="urn:microsoft.com/office/officeart/2005/8/layout/cycle2"/>
    <dgm:cxn modelId="{C7734B69-FBE0-4B67-8A17-54A7B52ECD21}" type="presOf" srcId="{CE7DF8DD-B345-4DAA-AA6B-902DA28D93B9}" destId="{F83CA07D-42BF-4818-9984-FAF68BACA44F}" srcOrd="1" destOrd="0" presId="urn:microsoft.com/office/officeart/2005/8/layout/cycle2"/>
    <dgm:cxn modelId="{B2C9B449-FD04-4F9C-BE7A-FB09CF082A9A}" type="presOf" srcId="{DF7CC18E-0F17-4BFE-9622-19AF8D069A5C}" destId="{8743A454-EF8B-48B7-99A2-22D36116E77A}" srcOrd="0" destOrd="0" presId="urn:microsoft.com/office/officeart/2005/8/layout/cycle2"/>
    <dgm:cxn modelId="{CF95C653-00A4-4282-90AE-02DF2DFFD43A}" srcId="{DF7CC18E-0F17-4BFE-9622-19AF8D069A5C}" destId="{DD5FFFA8-DE8A-44F0-8A7C-2689E4126CC6}" srcOrd="1" destOrd="0" parTransId="{E8898354-D5AF-4989-9EA5-D06AC3AA95CE}" sibTransId="{D033904D-0403-47CA-8EF8-195BD28DAF86}"/>
    <dgm:cxn modelId="{6CC7ED78-7563-4831-9007-D3C86E5232FD}" type="presOf" srcId="{8848C0B5-B337-4F89-B44A-2A21AB4A59C4}" destId="{546B1B03-679F-4267-8C54-E3FE208F1BDC}" srcOrd="0" destOrd="0" presId="urn:microsoft.com/office/officeart/2005/8/layout/cycle2"/>
    <dgm:cxn modelId="{370AE77D-29E5-4AD3-901E-73A4CD6B98EC}" type="presOf" srcId="{EAC91932-3E54-401B-9679-D5321EA1571A}" destId="{AC4AED62-2BE7-40A7-B9FC-B37878DDA0D0}" srcOrd="0" destOrd="0" presId="urn:microsoft.com/office/officeart/2005/8/layout/cycle2"/>
    <dgm:cxn modelId="{4C720893-1B2D-4DB7-9560-C82F1DBFCDA2}" type="presOf" srcId="{8987279F-DC68-4AB2-81F1-12F5CFB6265E}" destId="{7EB26773-87BB-4665-AE1A-707BD7C8CFC9}" srcOrd="0" destOrd="0" presId="urn:microsoft.com/office/officeart/2005/8/layout/cycle2"/>
    <dgm:cxn modelId="{4CD5E298-B685-431C-8CA1-431C8D552A37}" srcId="{DF7CC18E-0F17-4BFE-9622-19AF8D069A5C}" destId="{ACF9A062-5440-4DDA-8D83-BAA8F0B1F4DD}" srcOrd="3" destOrd="0" parTransId="{9CB495B3-0C42-4BCB-B647-D0C76C8661B9}" sibTransId="{8987279F-DC68-4AB2-81F1-12F5CFB6265E}"/>
    <dgm:cxn modelId="{B6B038C5-A518-4881-B550-527004028A26}" type="presOf" srcId="{A69E7113-55A5-43CA-B438-42C0CC8FA5A3}" destId="{387A6242-548B-4BDE-9F5B-6BECDEB0366B}" srcOrd="1" destOrd="0" presId="urn:microsoft.com/office/officeart/2005/8/layout/cycle2"/>
    <dgm:cxn modelId="{54EBD2C8-080F-4CF0-83A0-C332C5AF5509}" type="presOf" srcId="{EEDE067C-859A-4E62-8250-DF3EF1FB3DB1}" destId="{BE710FAB-A4A1-4586-B0CE-B9F1ED113C9B}" srcOrd="0" destOrd="0" presId="urn:microsoft.com/office/officeart/2005/8/layout/cycle2"/>
    <dgm:cxn modelId="{1793D2EB-E07B-47B8-85D2-6CBB2D0DAEF0}" type="presOf" srcId="{DD5FFFA8-DE8A-44F0-8A7C-2689E4126CC6}" destId="{3BD1483A-2DD2-4630-B897-C613ABD618A0}" srcOrd="0" destOrd="0" presId="urn:microsoft.com/office/officeart/2005/8/layout/cycle2"/>
    <dgm:cxn modelId="{AFD7AFFB-CC94-45EF-B0AD-EC9AACA5F341}" type="presOf" srcId="{EE8F90F5-E91D-486B-A3AB-FB61D8A302B2}" destId="{863333E1-BBBD-41CE-909B-66EF3B13E2C5}" srcOrd="0" destOrd="0" presId="urn:microsoft.com/office/officeart/2005/8/layout/cycle2"/>
    <dgm:cxn modelId="{A9CEF29F-388B-4EBF-A125-93894EFED68F}" type="presParOf" srcId="{8743A454-EF8B-48B7-99A2-22D36116E77A}" destId="{BE710FAB-A4A1-4586-B0CE-B9F1ED113C9B}" srcOrd="0" destOrd="0" presId="urn:microsoft.com/office/officeart/2005/8/layout/cycle2"/>
    <dgm:cxn modelId="{512DD032-5C8E-4CA6-AEF4-3A167D37D648}" type="presParOf" srcId="{8743A454-EF8B-48B7-99A2-22D36116E77A}" destId="{F2349E47-2E07-461C-A03C-2892813465A2}" srcOrd="1" destOrd="0" presId="urn:microsoft.com/office/officeart/2005/8/layout/cycle2"/>
    <dgm:cxn modelId="{6F8DD15B-0A5D-4C45-934F-D2E01FD645E7}" type="presParOf" srcId="{F2349E47-2E07-461C-A03C-2892813465A2}" destId="{387A6242-548B-4BDE-9F5B-6BECDEB0366B}" srcOrd="0" destOrd="0" presId="urn:microsoft.com/office/officeart/2005/8/layout/cycle2"/>
    <dgm:cxn modelId="{61C96713-7CFD-4B29-A569-FD690181C3FD}" type="presParOf" srcId="{8743A454-EF8B-48B7-99A2-22D36116E77A}" destId="{3BD1483A-2DD2-4630-B897-C613ABD618A0}" srcOrd="2" destOrd="0" presId="urn:microsoft.com/office/officeart/2005/8/layout/cycle2"/>
    <dgm:cxn modelId="{1FB378BD-296D-46F9-B3D8-C7FEE974450B}" type="presParOf" srcId="{8743A454-EF8B-48B7-99A2-22D36116E77A}" destId="{44A1D8F5-6B02-460F-A759-639C21C4E5BC}" srcOrd="3" destOrd="0" presId="urn:microsoft.com/office/officeart/2005/8/layout/cycle2"/>
    <dgm:cxn modelId="{3EE260D6-D416-4B22-AC12-4850954FBF73}" type="presParOf" srcId="{44A1D8F5-6B02-460F-A759-639C21C4E5BC}" destId="{890127AC-4B6B-4E37-83C3-25F608323A8D}" srcOrd="0" destOrd="0" presId="urn:microsoft.com/office/officeart/2005/8/layout/cycle2"/>
    <dgm:cxn modelId="{1A35AABD-36FC-496D-A208-7E68E2C46367}" type="presParOf" srcId="{8743A454-EF8B-48B7-99A2-22D36116E77A}" destId="{546B1B03-679F-4267-8C54-E3FE208F1BDC}" srcOrd="4" destOrd="0" presId="urn:microsoft.com/office/officeart/2005/8/layout/cycle2"/>
    <dgm:cxn modelId="{B4120C7B-B757-418F-8240-0CA340AE5DF9}" type="presParOf" srcId="{8743A454-EF8B-48B7-99A2-22D36116E77A}" destId="{AC4AED62-2BE7-40A7-B9FC-B37878DDA0D0}" srcOrd="5" destOrd="0" presId="urn:microsoft.com/office/officeart/2005/8/layout/cycle2"/>
    <dgm:cxn modelId="{9E6FEF5E-551E-4BF5-9502-4310E2E99126}" type="presParOf" srcId="{AC4AED62-2BE7-40A7-B9FC-B37878DDA0D0}" destId="{94837EEA-4F19-4205-A675-B9F736CA8436}" srcOrd="0" destOrd="0" presId="urn:microsoft.com/office/officeart/2005/8/layout/cycle2"/>
    <dgm:cxn modelId="{FC59147C-F64B-4100-A27E-3099B7D3BC3F}" type="presParOf" srcId="{8743A454-EF8B-48B7-99A2-22D36116E77A}" destId="{D368A655-BCB9-43D0-BC09-5D68C6DB4690}" srcOrd="6" destOrd="0" presId="urn:microsoft.com/office/officeart/2005/8/layout/cycle2"/>
    <dgm:cxn modelId="{3A62355D-B69F-4B22-80F4-77E7A551FD3E}" type="presParOf" srcId="{8743A454-EF8B-48B7-99A2-22D36116E77A}" destId="{7EB26773-87BB-4665-AE1A-707BD7C8CFC9}" srcOrd="7" destOrd="0" presId="urn:microsoft.com/office/officeart/2005/8/layout/cycle2"/>
    <dgm:cxn modelId="{F0711D9D-803E-4633-BD16-641FD020F6CA}" type="presParOf" srcId="{7EB26773-87BB-4665-AE1A-707BD7C8CFC9}" destId="{D8BD7DB4-2A03-4FFA-A0E4-3AF0EC6F0462}" srcOrd="0" destOrd="0" presId="urn:microsoft.com/office/officeart/2005/8/layout/cycle2"/>
    <dgm:cxn modelId="{9EEEC1E3-828B-44B3-BFD8-370FEFE88486}" type="presParOf" srcId="{8743A454-EF8B-48B7-99A2-22D36116E77A}" destId="{863333E1-BBBD-41CE-909B-66EF3B13E2C5}" srcOrd="8" destOrd="0" presId="urn:microsoft.com/office/officeart/2005/8/layout/cycle2"/>
    <dgm:cxn modelId="{1EA59042-B05D-4D6E-B85F-523BDCAE17A3}" type="presParOf" srcId="{8743A454-EF8B-48B7-99A2-22D36116E77A}" destId="{A280470A-839B-4D05-A9A3-90E24DAA508C}" srcOrd="9" destOrd="0" presId="urn:microsoft.com/office/officeart/2005/8/layout/cycle2"/>
    <dgm:cxn modelId="{5CC77C85-BCCD-4065-8848-620E000F1B2D}" type="presParOf" srcId="{A280470A-839B-4D05-A9A3-90E24DAA508C}" destId="{F83CA07D-42BF-4818-9984-FAF68BACA44F}" srcOrd="0" destOrd="0" presId="urn:microsoft.com/office/officeart/2005/8/layout/cycle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710FAB-A4A1-4586-B0CE-B9F1ED113C9B}">
      <dsp:nvSpPr>
        <dsp:cNvPr id="0" name=""/>
        <dsp:cNvSpPr/>
      </dsp:nvSpPr>
      <dsp:spPr>
        <a:xfrm>
          <a:off x="2822024" y="90"/>
          <a:ext cx="1412735" cy="1412735"/>
        </a:xfrm>
        <a:prstGeom prst="ellipse">
          <a:avLst/>
        </a:prstGeom>
        <a:noFill/>
        <a:ln w="254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3000" kern="1200" dirty="0"/>
        </a:p>
      </dsp:txBody>
      <dsp:txXfrm>
        <a:off x="3028914" y="206980"/>
        <a:ext cx="998955" cy="998955"/>
      </dsp:txXfrm>
    </dsp:sp>
    <dsp:sp modelId="{F2349E47-2E07-461C-A03C-2892813465A2}">
      <dsp:nvSpPr>
        <dsp:cNvPr id="0" name=""/>
        <dsp:cNvSpPr/>
      </dsp:nvSpPr>
      <dsp:spPr>
        <a:xfrm rot="1931221">
          <a:off x="4258699" y="1079658"/>
          <a:ext cx="482767" cy="47679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2100" kern="1200"/>
        </a:p>
      </dsp:txBody>
      <dsp:txXfrm>
        <a:off x="4269691" y="1136921"/>
        <a:ext cx="339728" cy="286078"/>
      </dsp:txXfrm>
    </dsp:sp>
    <dsp:sp modelId="{3BD1483A-2DD2-4630-B897-C613ABD618A0}">
      <dsp:nvSpPr>
        <dsp:cNvPr id="0" name=""/>
        <dsp:cNvSpPr/>
      </dsp:nvSpPr>
      <dsp:spPr>
        <a:xfrm>
          <a:off x="4788533" y="1237845"/>
          <a:ext cx="1412735" cy="1412735"/>
        </a:xfrm>
        <a:prstGeom prst="ellipse">
          <a:avLst/>
        </a:prstGeom>
        <a:noFill/>
        <a:ln w="2540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3000" kern="1200" dirty="0"/>
        </a:p>
      </dsp:txBody>
      <dsp:txXfrm>
        <a:off x="4995423" y="1444735"/>
        <a:ext cx="998955" cy="998955"/>
      </dsp:txXfrm>
    </dsp:sp>
    <dsp:sp modelId="{44A1D8F5-6B02-460F-A759-639C21C4E5BC}">
      <dsp:nvSpPr>
        <dsp:cNvPr id="0" name=""/>
        <dsp:cNvSpPr/>
      </dsp:nvSpPr>
      <dsp:spPr>
        <a:xfrm rot="6746477">
          <a:off x="4885916" y="2696618"/>
          <a:ext cx="399539" cy="47679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2100" kern="1200"/>
        </a:p>
      </dsp:txBody>
      <dsp:txXfrm rot="10800000">
        <a:off x="4968725" y="2736586"/>
        <a:ext cx="279677" cy="286078"/>
      </dsp:txXfrm>
    </dsp:sp>
    <dsp:sp modelId="{546B1B03-679F-4267-8C54-E3FE208F1BDC}">
      <dsp:nvSpPr>
        <dsp:cNvPr id="0" name=""/>
        <dsp:cNvSpPr/>
      </dsp:nvSpPr>
      <dsp:spPr>
        <a:xfrm>
          <a:off x="3961469" y="3240356"/>
          <a:ext cx="1412735" cy="1412735"/>
        </a:xfrm>
        <a:prstGeom prst="ellipse">
          <a:avLst/>
        </a:prstGeom>
        <a:noFill/>
        <a:ln w="25400" cap="flat" cmpd="sng" algn="ctr">
          <a:solidFill>
            <a:srgbClr val="0099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3000" kern="1200" dirty="0"/>
        </a:p>
      </dsp:txBody>
      <dsp:txXfrm>
        <a:off x="4168359" y="3447246"/>
        <a:ext cx="998955" cy="998955"/>
      </dsp:txXfrm>
    </dsp:sp>
    <dsp:sp modelId="{AC4AED62-2BE7-40A7-B9FC-B37878DDA0D0}">
      <dsp:nvSpPr>
        <dsp:cNvPr id="0" name=""/>
        <dsp:cNvSpPr/>
      </dsp:nvSpPr>
      <dsp:spPr>
        <a:xfrm rot="10799988">
          <a:off x="3292059" y="3708329"/>
          <a:ext cx="473049" cy="47679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2100" kern="1200"/>
        </a:p>
      </dsp:txBody>
      <dsp:txXfrm rot="10800000">
        <a:off x="3433974" y="3803689"/>
        <a:ext cx="331134" cy="286078"/>
      </dsp:txXfrm>
    </dsp:sp>
    <dsp:sp modelId="{D368A655-BCB9-43D0-BC09-5D68C6DB4690}">
      <dsp:nvSpPr>
        <dsp:cNvPr id="0" name=""/>
        <dsp:cNvSpPr/>
      </dsp:nvSpPr>
      <dsp:spPr>
        <a:xfrm>
          <a:off x="1656187" y="3240364"/>
          <a:ext cx="1412735" cy="1412735"/>
        </a:xfrm>
        <a:prstGeom prst="ellipse">
          <a:avLst/>
        </a:prstGeom>
        <a:noFill/>
        <a:ln w="2540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3000" kern="1200" dirty="0"/>
        </a:p>
      </dsp:txBody>
      <dsp:txXfrm>
        <a:off x="1863077" y="3447254"/>
        <a:ext cx="998955" cy="998955"/>
      </dsp:txXfrm>
    </dsp:sp>
    <dsp:sp modelId="{7EB26773-87BB-4665-AE1A-707BD7C8CFC9}">
      <dsp:nvSpPr>
        <dsp:cNvPr id="0" name=""/>
        <dsp:cNvSpPr/>
      </dsp:nvSpPr>
      <dsp:spPr>
        <a:xfrm rot="15124018">
          <a:off x="1858328" y="2716953"/>
          <a:ext cx="366777" cy="47679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2100" kern="1200"/>
        </a:p>
      </dsp:txBody>
      <dsp:txXfrm rot="10800000">
        <a:off x="1930284" y="2864657"/>
        <a:ext cx="256744" cy="286078"/>
      </dsp:txXfrm>
    </dsp:sp>
    <dsp:sp modelId="{863333E1-BBBD-41CE-909B-66EF3B13E2C5}">
      <dsp:nvSpPr>
        <dsp:cNvPr id="0" name=""/>
        <dsp:cNvSpPr/>
      </dsp:nvSpPr>
      <dsp:spPr>
        <a:xfrm>
          <a:off x="1008118" y="1237852"/>
          <a:ext cx="1412735" cy="1412735"/>
        </a:xfrm>
        <a:prstGeom prst="ellipse">
          <a:avLst/>
        </a:prstGeom>
        <a:noFill/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3000" kern="1200" dirty="0"/>
        </a:p>
      </dsp:txBody>
      <dsp:txXfrm>
        <a:off x="1215008" y="1444742"/>
        <a:ext cx="998955" cy="998955"/>
      </dsp:txXfrm>
    </dsp:sp>
    <dsp:sp modelId="{A280470A-839B-4D05-A9A3-90E24DAA508C}">
      <dsp:nvSpPr>
        <dsp:cNvPr id="0" name=""/>
        <dsp:cNvSpPr/>
      </dsp:nvSpPr>
      <dsp:spPr>
        <a:xfrm rot="19541484">
          <a:off x="2404176" y="1093562"/>
          <a:ext cx="415117" cy="47679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2100" kern="1200"/>
        </a:p>
      </dsp:txBody>
      <dsp:txXfrm>
        <a:off x="2415010" y="1224019"/>
        <a:ext cx="290582" cy="2860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36768" y="0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772668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:notes"/>
          <p:cNvSpPr txBox="1">
            <a:spLocks noGrp="1"/>
          </p:cNvSpPr>
          <p:nvPr>
            <p:ph type="sldNum" idx="12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8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10073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8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38607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8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27990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p10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0:notes"/>
          <p:cNvSpPr txBox="1">
            <a:spLocks noGrp="1"/>
          </p:cNvSpPr>
          <p:nvPr>
            <p:ph type="sldNum" idx="12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00284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8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95917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8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65327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8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86587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p10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0:notes"/>
          <p:cNvSpPr txBox="1">
            <a:spLocks noGrp="1"/>
          </p:cNvSpPr>
          <p:nvPr>
            <p:ph type="sldNum" idx="12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p12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2:notes"/>
          <p:cNvSpPr txBox="1">
            <a:spLocks noGrp="1"/>
          </p:cNvSpPr>
          <p:nvPr>
            <p:ph type="sldNum" idx="12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8" name="Google Shape;438;p23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23:notes"/>
          <p:cNvSpPr txBox="1">
            <a:spLocks noGrp="1"/>
          </p:cNvSpPr>
          <p:nvPr>
            <p:ph type="sldNum" idx="12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9" name="Google Shape;449;p24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24:notes"/>
          <p:cNvSpPr txBox="1">
            <a:spLocks noGrp="1"/>
          </p:cNvSpPr>
          <p:nvPr>
            <p:ph type="sldNum" idx="12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p12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2:notes"/>
          <p:cNvSpPr txBox="1">
            <a:spLocks noGrp="1"/>
          </p:cNvSpPr>
          <p:nvPr>
            <p:ph type="sldNum" idx="12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63405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p12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2:notes"/>
          <p:cNvSpPr txBox="1">
            <a:spLocks noGrp="1"/>
          </p:cNvSpPr>
          <p:nvPr>
            <p:ph type="sldNum" idx="12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46955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p12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2:notes"/>
          <p:cNvSpPr txBox="1">
            <a:spLocks noGrp="1"/>
          </p:cNvSpPr>
          <p:nvPr>
            <p:ph type="sldNum" idx="12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2464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p12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2:notes"/>
          <p:cNvSpPr txBox="1">
            <a:spLocks noGrp="1"/>
          </p:cNvSpPr>
          <p:nvPr>
            <p:ph type="sldNum" idx="12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97488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p10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0:notes"/>
          <p:cNvSpPr txBox="1">
            <a:spLocks noGrp="1"/>
          </p:cNvSpPr>
          <p:nvPr>
            <p:ph type="sldNum" idx="12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45266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p12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2:notes"/>
          <p:cNvSpPr txBox="1">
            <a:spLocks noGrp="1"/>
          </p:cNvSpPr>
          <p:nvPr>
            <p:ph type="sldNum" idx="12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00767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p12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2:notes"/>
          <p:cNvSpPr txBox="1">
            <a:spLocks noGrp="1"/>
          </p:cNvSpPr>
          <p:nvPr>
            <p:ph type="sldNum" idx="12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9625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p12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2:notes"/>
          <p:cNvSpPr txBox="1">
            <a:spLocks noGrp="1"/>
          </p:cNvSpPr>
          <p:nvPr>
            <p:ph type="sldNum" idx="12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7961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4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p12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2:notes"/>
          <p:cNvSpPr txBox="1">
            <a:spLocks noGrp="1"/>
          </p:cNvSpPr>
          <p:nvPr>
            <p:ph type="sldNum" idx="12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43939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p12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2:notes"/>
          <p:cNvSpPr txBox="1">
            <a:spLocks noGrp="1"/>
          </p:cNvSpPr>
          <p:nvPr>
            <p:ph type="sldNum" idx="12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38503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6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6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6:notes"/>
          <p:cNvSpPr txBox="1">
            <a:spLocks noGrp="1"/>
          </p:cNvSpPr>
          <p:nvPr>
            <p:ph type="sldNum" idx="12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7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9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8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3159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8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9219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8"/>
          <p:cNvSpPr txBox="1">
            <a:spLocks noGrp="1"/>
          </p:cNvSpPr>
          <p:nvPr>
            <p:ph type="title"/>
          </p:nvPr>
        </p:nvSpPr>
        <p:spPr>
          <a:xfrm>
            <a:off x="609441" y="274642"/>
            <a:ext cx="10969943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8"/>
          <p:cNvSpPr txBox="1">
            <a:spLocks noGrp="1"/>
          </p:cNvSpPr>
          <p:nvPr>
            <p:ph type="body" idx="1"/>
          </p:nvPr>
        </p:nvSpPr>
        <p:spPr>
          <a:xfrm>
            <a:off x="609441" y="1600206"/>
            <a:ext cx="10969943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8"/>
          <p:cNvSpPr txBox="1">
            <a:spLocks noGrp="1"/>
          </p:cNvSpPr>
          <p:nvPr>
            <p:ph type="dt" idx="10"/>
          </p:nvPr>
        </p:nvSpPr>
        <p:spPr>
          <a:xfrm>
            <a:off x="609441" y="6356364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8"/>
          <p:cNvSpPr txBox="1">
            <a:spLocks noGrp="1"/>
          </p:cNvSpPr>
          <p:nvPr>
            <p:ph type="ftr" idx="11"/>
          </p:nvPr>
        </p:nvSpPr>
        <p:spPr>
          <a:xfrm>
            <a:off x="4164516" y="6356364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8"/>
          <p:cNvSpPr txBox="1">
            <a:spLocks noGrp="1"/>
          </p:cNvSpPr>
          <p:nvPr>
            <p:ph type="sldNum" idx="12"/>
          </p:nvPr>
        </p:nvSpPr>
        <p:spPr>
          <a:xfrm>
            <a:off x="8735326" y="6356364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3"/>
          <p:cNvSpPr txBox="1">
            <a:spLocks noGrp="1"/>
          </p:cNvSpPr>
          <p:nvPr>
            <p:ph type="title"/>
          </p:nvPr>
        </p:nvSpPr>
        <p:spPr>
          <a:xfrm>
            <a:off x="609441" y="274642"/>
            <a:ext cx="10969943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3"/>
          <p:cNvSpPr txBox="1">
            <a:spLocks noGrp="1"/>
          </p:cNvSpPr>
          <p:nvPr>
            <p:ph type="body" idx="1"/>
          </p:nvPr>
        </p:nvSpPr>
        <p:spPr>
          <a:xfrm rot="5400000">
            <a:off x="3831431" y="-1621784"/>
            <a:ext cx="4525963" cy="10969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43"/>
          <p:cNvSpPr txBox="1">
            <a:spLocks noGrp="1"/>
          </p:cNvSpPr>
          <p:nvPr>
            <p:ph type="dt" idx="10"/>
          </p:nvPr>
        </p:nvSpPr>
        <p:spPr>
          <a:xfrm>
            <a:off x="609441" y="6356364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3"/>
          <p:cNvSpPr txBox="1">
            <a:spLocks noGrp="1"/>
          </p:cNvSpPr>
          <p:nvPr>
            <p:ph type="ftr" idx="11"/>
          </p:nvPr>
        </p:nvSpPr>
        <p:spPr>
          <a:xfrm>
            <a:off x="4164516" y="6356364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3"/>
          <p:cNvSpPr txBox="1">
            <a:spLocks noGrp="1"/>
          </p:cNvSpPr>
          <p:nvPr>
            <p:ph type="sldNum" idx="12"/>
          </p:nvPr>
        </p:nvSpPr>
        <p:spPr>
          <a:xfrm>
            <a:off x="8735326" y="6356364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4"/>
          <p:cNvSpPr txBox="1">
            <a:spLocks noGrp="1"/>
          </p:cNvSpPr>
          <p:nvPr>
            <p:ph type="title"/>
          </p:nvPr>
        </p:nvSpPr>
        <p:spPr>
          <a:xfrm rot="5400000">
            <a:off x="8041997" y="998121"/>
            <a:ext cx="4332289" cy="2742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4"/>
          <p:cNvSpPr txBox="1">
            <a:spLocks noGrp="1"/>
          </p:cNvSpPr>
          <p:nvPr>
            <p:ph type="body" idx="1"/>
          </p:nvPr>
        </p:nvSpPr>
        <p:spPr>
          <a:xfrm rot="5400000">
            <a:off x="2455451" y="-1642792"/>
            <a:ext cx="4332289" cy="8024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4"/>
          <p:cNvSpPr txBox="1">
            <a:spLocks noGrp="1"/>
          </p:cNvSpPr>
          <p:nvPr>
            <p:ph type="dt" idx="10"/>
          </p:nvPr>
        </p:nvSpPr>
        <p:spPr>
          <a:xfrm>
            <a:off x="609441" y="6356364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4"/>
          <p:cNvSpPr txBox="1">
            <a:spLocks noGrp="1"/>
          </p:cNvSpPr>
          <p:nvPr>
            <p:ph type="ftr" idx="11"/>
          </p:nvPr>
        </p:nvSpPr>
        <p:spPr>
          <a:xfrm>
            <a:off x="4164516" y="6356364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4"/>
          <p:cNvSpPr txBox="1">
            <a:spLocks noGrp="1"/>
          </p:cNvSpPr>
          <p:nvPr>
            <p:ph type="sldNum" idx="12"/>
          </p:nvPr>
        </p:nvSpPr>
        <p:spPr>
          <a:xfrm>
            <a:off x="8735326" y="6356364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obj">
  <p:cSld name="OBJEC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0"/>
          <p:cNvSpPr txBox="1">
            <a:spLocks noGrp="1"/>
          </p:cNvSpPr>
          <p:nvPr>
            <p:ph type="title"/>
          </p:nvPr>
        </p:nvSpPr>
        <p:spPr>
          <a:xfrm>
            <a:off x="654207" y="192537"/>
            <a:ext cx="10880408" cy="56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700" b="0" i="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0"/>
          <p:cNvSpPr txBox="1">
            <a:spLocks noGrp="1"/>
          </p:cNvSpPr>
          <p:nvPr>
            <p:ph type="body" idx="1"/>
          </p:nvPr>
        </p:nvSpPr>
        <p:spPr>
          <a:xfrm>
            <a:off x="609441" y="1577340"/>
            <a:ext cx="530213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0"/>
          <p:cNvSpPr txBox="1">
            <a:spLocks noGrp="1"/>
          </p:cNvSpPr>
          <p:nvPr>
            <p:ph type="body" idx="2"/>
          </p:nvPr>
        </p:nvSpPr>
        <p:spPr>
          <a:xfrm>
            <a:off x="6865831" y="1617391"/>
            <a:ext cx="459033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0"/>
          <p:cNvSpPr txBox="1">
            <a:spLocks noGrp="1"/>
          </p:cNvSpPr>
          <p:nvPr>
            <p:ph type="ftr" idx="11"/>
          </p:nvPr>
        </p:nvSpPr>
        <p:spPr>
          <a:xfrm>
            <a:off x="4144201" y="6377944"/>
            <a:ext cx="390042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0"/>
          <p:cNvSpPr txBox="1">
            <a:spLocks noGrp="1"/>
          </p:cNvSpPr>
          <p:nvPr>
            <p:ph type="dt" idx="10"/>
          </p:nvPr>
        </p:nvSpPr>
        <p:spPr>
          <a:xfrm>
            <a:off x="609441" y="6377944"/>
            <a:ext cx="280343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30"/>
          <p:cNvSpPr txBox="1">
            <a:spLocks noGrp="1"/>
          </p:cNvSpPr>
          <p:nvPr>
            <p:ph type="sldNum" idx="12"/>
          </p:nvPr>
        </p:nvSpPr>
        <p:spPr>
          <a:xfrm>
            <a:off x="8775954" y="6377944"/>
            <a:ext cx="280343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1"/>
          <p:cNvSpPr txBox="1">
            <a:spLocks noGrp="1"/>
          </p:cNvSpPr>
          <p:nvPr>
            <p:ph type="title"/>
          </p:nvPr>
        </p:nvSpPr>
        <p:spPr>
          <a:xfrm>
            <a:off x="654207" y="192537"/>
            <a:ext cx="10880408" cy="56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700" b="0" i="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1"/>
          <p:cNvSpPr txBox="1">
            <a:spLocks noGrp="1"/>
          </p:cNvSpPr>
          <p:nvPr>
            <p:ph type="body" idx="1"/>
          </p:nvPr>
        </p:nvSpPr>
        <p:spPr>
          <a:xfrm>
            <a:off x="609441" y="1577340"/>
            <a:ext cx="1096994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1"/>
          <p:cNvSpPr txBox="1">
            <a:spLocks noGrp="1"/>
          </p:cNvSpPr>
          <p:nvPr>
            <p:ph type="ftr" idx="11"/>
          </p:nvPr>
        </p:nvSpPr>
        <p:spPr>
          <a:xfrm>
            <a:off x="4144201" y="6377944"/>
            <a:ext cx="390042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1"/>
          <p:cNvSpPr txBox="1">
            <a:spLocks noGrp="1"/>
          </p:cNvSpPr>
          <p:nvPr>
            <p:ph type="dt" idx="10"/>
          </p:nvPr>
        </p:nvSpPr>
        <p:spPr>
          <a:xfrm>
            <a:off x="609441" y="6377944"/>
            <a:ext cx="280343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1"/>
          <p:cNvSpPr txBox="1">
            <a:spLocks noGrp="1"/>
          </p:cNvSpPr>
          <p:nvPr>
            <p:ph type="sldNum" idx="12"/>
          </p:nvPr>
        </p:nvSpPr>
        <p:spPr>
          <a:xfrm>
            <a:off x="8775954" y="6377944"/>
            <a:ext cx="280343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2"/>
          <p:cNvSpPr txBox="1">
            <a:spLocks noGrp="1"/>
          </p:cNvSpPr>
          <p:nvPr>
            <p:ph type="title"/>
          </p:nvPr>
        </p:nvSpPr>
        <p:spPr>
          <a:xfrm>
            <a:off x="654207" y="192537"/>
            <a:ext cx="10880408" cy="56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700" b="0" i="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32"/>
          <p:cNvSpPr txBox="1">
            <a:spLocks noGrp="1"/>
          </p:cNvSpPr>
          <p:nvPr>
            <p:ph type="ftr" idx="11"/>
          </p:nvPr>
        </p:nvSpPr>
        <p:spPr>
          <a:xfrm>
            <a:off x="4144201" y="6377944"/>
            <a:ext cx="390042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32"/>
          <p:cNvSpPr txBox="1">
            <a:spLocks noGrp="1"/>
          </p:cNvSpPr>
          <p:nvPr>
            <p:ph type="dt" idx="10"/>
          </p:nvPr>
        </p:nvSpPr>
        <p:spPr>
          <a:xfrm>
            <a:off x="609441" y="6377944"/>
            <a:ext cx="280343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2"/>
          <p:cNvSpPr txBox="1">
            <a:spLocks noGrp="1"/>
          </p:cNvSpPr>
          <p:nvPr>
            <p:ph type="sldNum" idx="12"/>
          </p:nvPr>
        </p:nvSpPr>
        <p:spPr>
          <a:xfrm>
            <a:off x="8775954" y="6377944"/>
            <a:ext cx="280343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9"/>
          <p:cNvSpPr txBox="1">
            <a:spLocks noGrp="1"/>
          </p:cNvSpPr>
          <p:nvPr>
            <p:ph type="ctrTitle"/>
          </p:nvPr>
        </p:nvSpPr>
        <p:spPr>
          <a:xfrm>
            <a:off x="914162" y="2125980"/>
            <a:ext cx="10360501" cy="1000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49"/>
          <p:cNvSpPr txBox="1">
            <a:spLocks noGrp="1"/>
          </p:cNvSpPr>
          <p:nvPr>
            <p:ph type="subTitle" idx="1"/>
          </p:nvPr>
        </p:nvSpPr>
        <p:spPr>
          <a:xfrm>
            <a:off x="1828324" y="3840485"/>
            <a:ext cx="853217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49"/>
          <p:cNvSpPr txBox="1">
            <a:spLocks noGrp="1"/>
          </p:cNvSpPr>
          <p:nvPr>
            <p:ph type="ftr" idx="11"/>
          </p:nvPr>
        </p:nvSpPr>
        <p:spPr>
          <a:xfrm>
            <a:off x="4144201" y="6377944"/>
            <a:ext cx="390042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49"/>
          <p:cNvSpPr txBox="1">
            <a:spLocks noGrp="1"/>
          </p:cNvSpPr>
          <p:nvPr>
            <p:ph type="dt" idx="10"/>
          </p:nvPr>
        </p:nvSpPr>
        <p:spPr>
          <a:xfrm>
            <a:off x="609441" y="6377944"/>
            <a:ext cx="280343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49"/>
          <p:cNvSpPr txBox="1">
            <a:spLocks noGrp="1"/>
          </p:cNvSpPr>
          <p:nvPr>
            <p:ph type="sldNum" idx="12"/>
          </p:nvPr>
        </p:nvSpPr>
        <p:spPr>
          <a:xfrm>
            <a:off x="8775954" y="6377944"/>
            <a:ext cx="280343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0"/>
          <p:cNvSpPr/>
          <p:nvPr/>
        </p:nvSpPr>
        <p:spPr>
          <a:xfrm>
            <a:off x="3360279" y="1337903"/>
            <a:ext cx="8481845" cy="4036264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50"/>
          <p:cNvSpPr txBox="1">
            <a:spLocks noGrp="1"/>
          </p:cNvSpPr>
          <p:nvPr>
            <p:ph type="ftr" idx="11"/>
          </p:nvPr>
        </p:nvSpPr>
        <p:spPr>
          <a:xfrm>
            <a:off x="4144201" y="6377944"/>
            <a:ext cx="390042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50"/>
          <p:cNvSpPr txBox="1">
            <a:spLocks noGrp="1"/>
          </p:cNvSpPr>
          <p:nvPr>
            <p:ph type="dt" idx="10"/>
          </p:nvPr>
        </p:nvSpPr>
        <p:spPr>
          <a:xfrm>
            <a:off x="609441" y="6377944"/>
            <a:ext cx="280343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50"/>
          <p:cNvSpPr txBox="1">
            <a:spLocks noGrp="1"/>
          </p:cNvSpPr>
          <p:nvPr>
            <p:ph type="sldNum" idx="12"/>
          </p:nvPr>
        </p:nvSpPr>
        <p:spPr>
          <a:xfrm>
            <a:off x="8775954" y="6377944"/>
            <a:ext cx="280343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4"/>
          <p:cNvSpPr txBox="1">
            <a:spLocks noGrp="1"/>
          </p:cNvSpPr>
          <p:nvPr>
            <p:ph type="title"/>
          </p:nvPr>
        </p:nvSpPr>
        <p:spPr>
          <a:xfrm>
            <a:off x="654207" y="192542"/>
            <a:ext cx="10880408" cy="56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700" b="0" i="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34"/>
          <p:cNvSpPr txBox="1">
            <a:spLocks noGrp="1"/>
          </p:cNvSpPr>
          <p:nvPr>
            <p:ph type="body" idx="1"/>
          </p:nvPr>
        </p:nvSpPr>
        <p:spPr>
          <a:xfrm>
            <a:off x="609441" y="1577350"/>
            <a:ext cx="1096994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34"/>
          <p:cNvSpPr txBox="1">
            <a:spLocks noGrp="1"/>
          </p:cNvSpPr>
          <p:nvPr>
            <p:ph type="ftr" idx="11"/>
          </p:nvPr>
        </p:nvSpPr>
        <p:spPr>
          <a:xfrm>
            <a:off x="4144201" y="6377950"/>
            <a:ext cx="390042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34"/>
          <p:cNvSpPr txBox="1">
            <a:spLocks noGrp="1"/>
          </p:cNvSpPr>
          <p:nvPr>
            <p:ph type="dt" idx="10"/>
          </p:nvPr>
        </p:nvSpPr>
        <p:spPr>
          <a:xfrm>
            <a:off x="609441" y="6377950"/>
            <a:ext cx="280343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34"/>
          <p:cNvSpPr txBox="1">
            <a:spLocks noGrp="1"/>
          </p:cNvSpPr>
          <p:nvPr>
            <p:ph type="sldNum" idx="12"/>
          </p:nvPr>
        </p:nvSpPr>
        <p:spPr>
          <a:xfrm>
            <a:off x="8775954" y="6377950"/>
            <a:ext cx="280343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5"/>
          <p:cNvSpPr txBox="1">
            <a:spLocks noGrp="1"/>
          </p:cNvSpPr>
          <p:nvPr>
            <p:ph type="ctrTitle"/>
          </p:nvPr>
        </p:nvSpPr>
        <p:spPr>
          <a:xfrm>
            <a:off x="914162" y="2125980"/>
            <a:ext cx="10360501" cy="1000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45"/>
          <p:cNvSpPr txBox="1">
            <a:spLocks noGrp="1"/>
          </p:cNvSpPr>
          <p:nvPr>
            <p:ph type="subTitle" idx="1"/>
          </p:nvPr>
        </p:nvSpPr>
        <p:spPr>
          <a:xfrm>
            <a:off x="1828324" y="3840488"/>
            <a:ext cx="853217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45"/>
          <p:cNvSpPr txBox="1">
            <a:spLocks noGrp="1"/>
          </p:cNvSpPr>
          <p:nvPr>
            <p:ph type="ftr" idx="11"/>
          </p:nvPr>
        </p:nvSpPr>
        <p:spPr>
          <a:xfrm>
            <a:off x="4144201" y="6377950"/>
            <a:ext cx="390042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45"/>
          <p:cNvSpPr txBox="1">
            <a:spLocks noGrp="1"/>
          </p:cNvSpPr>
          <p:nvPr>
            <p:ph type="dt" idx="10"/>
          </p:nvPr>
        </p:nvSpPr>
        <p:spPr>
          <a:xfrm>
            <a:off x="609441" y="6377950"/>
            <a:ext cx="280343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45"/>
          <p:cNvSpPr txBox="1">
            <a:spLocks noGrp="1"/>
          </p:cNvSpPr>
          <p:nvPr>
            <p:ph type="sldNum" idx="12"/>
          </p:nvPr>
        </p:nvSpPr>
        <p:spPr>
          <a:xfrm>
            <a:off x="8775954" y="6377950"/>
            <a:ext cx="280343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6"/>
          <p:cNvSpPr txBox="1">
            <a:spLocks noGrp="1"/>
          </p:cNvSpPr>
          <p:nvPr>
            <p:ph type="title"/>
          </p:nvPr>
        </p:nvSpPr>
        <p:spPr>
          <a:xfrm>
            <a:off x="654207" y="192542"/>
            <a:ext cx="10880408" cy="56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700" b="0" i="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46"/>
          <p:cNvSpPr txBox="1">
            <a:spLocks noGrp="1"/>
          </p:cNvSpPr>
          <p:nvPr>
            <p:ph type="body" idx="1"/>
          </p:nvPr>
        </p:nvSpPr>
        <p:spPr>
          <a:xfrm>
            <a:off x="609441" y="1577350"/>
            <a:ext cx="530213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46"/>
          <p:cNvSpPr txBox="1">
            <a:spLocks noGrp="1"/>
          </p:cNvSpPr>
          <p:nvPr>
            <p:ph type="body" idx="2"/>
          </p:nvPr>
        </p:nvSpPr>
        <p:spPr>
          <a:xfrm>
            <a:off x="6865831" y="1617391"/>
            <a:ext cx="459033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46"/>
          <p:cNvSpPr txBox="1">
            <a:spLocks noGrp="1"/>
          </p:cNvSpPr>
          <p:nvPr>
            <p:ph type="ftr" idx="11"/>
          </p:nvPr>
        </p:nvSpPr>
        <p:spPr>
          <a:xfrm>
            <a:off x="4144201" y="6377950"/>
            <a:ext cx="390042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46"/>
          <p:cNvSpPr txBox="1">
            <a:spLocks noGrp="1"/>
          </p:cNvSpPr>
          <p:nvPr>
            <p:ph type="dt" idx="10"/>
          </p:nvPr>
        </p:nvSpPr>
        <p:spPr>
          <a:xfrm>
            <a:off x="609441" y="6377950"/>
            <a:ext cx="280343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46"/>
          <p:cNvSpPr txBox="1">
            <a:spLocks noGrp="1"/>
          </p:cNvSpPr>
          <p:nvPr>
            <p:ph type="sldNum" idx="12"/>
          </p:nvPr>
        </p:nvSpPr>
        <p:spPr>
          <a:xfrm>
            <a:off x="8775954" y="6377950"/>
            <a:ext cx="280343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5"/>
          <p:cNvSpPr txBox="1">
            <a:spLocks noGrp="1"/>
          </p:cNvSpPr>
          <p:nvPr>
            <p:ph type="ctrTitle"/>
          </p:nvPr>
        </p:nvSpPr>
        <p:spPr>
          <a:xfrm>
            <a:off x="914162" y="2130442"/>
            <a:ext cx="10360501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5"/>
          <p:cNvSpPr txBox="1"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949494"/>
              </a:buClr>
              <a:buSzPts val="3200"/>
              <a:buNone/>
              <a:defRPr>
                <a:solidFill>
                  <a:srgbClr val="949494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949494"/>
              </a:buClr>
              <a:buSzPts val="2800"/>
              <a:buNone/>
              <a:defRPr>
                <a:solidFill>
                  <a:srgbClr val="949494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949494"/>
              </a:buClr>
              <a:buSzPts val="2400"/>
              <a:buNone/>
              <a:defRPr>
                <a:solidFill>
                  <a:srgbClr val="949494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949494"/>
              </a:buClr>
              <a:buSzPts val="2000"/>
              <a:buNone/>
              <a:defRPr>
                <a:solidFill>
                  <a:srgbClr val="949494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949494"/>
              </a:buClr>
              <a:buSzPts val="2000"/>
              <a:buNone/>
              <a:defRPr>
                <a:solidFill>
                  <a:srgbClr val="949494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949494"/>
              </a:buClr>
              <a:buSzPts val="2000"/>
              <a:buNone/>
              <a:defRPr>
                <a:solidFill>
                  <a:srgbClr val="949494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949494"/>
              </a:buClr>
              <a:buSzPts val="2000"/>
              <a:buNone/>
              <a:defRPr>
                <a:solidFill>
                  <a:srgbClr val="949494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949494"/>
              </a:buClr>
              <a:buSzPts val="2000"/>
              <a:buNone/>
              <a:defRPr>
                <a:solidFill>
                  <a:srgbClr val="949494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949494"/>
              </a:buClr>
              <a:buSzPts val="2000"/>
              <a:buNone/>
              <a:defRPr>
                <a:solidFill>
                  <a:srgbClr val="949494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5"/>
          <p:cNvSpPr txBox="1">
            <a:spLocks noGrp="1"/>
          </p:cNvSpPr>
          <p:nvPr>
            <p:ph type="dt" idx="10"/>
          </p:nvPr>
        </p:nvSpPr>
        <p:spPr>
          <a:xfrm>
            <a:off x="609441" y="6356364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5"/>
          <p:cNvSpPr txBox="1">
            <a:spLocks noGrp="1"/>
          </p:cNvSpPr>
          <p:nvPr>
            <p:ph type="ftr" idx="11"/>
          </p:nvPr>
        </p:nvSpPr>
        <p:spPr>
          <a:xfrm>
            <a:off x="4164516" y="6356364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5"/>
          <p:cNvSpPr txBox="1">
            <a:spLocks noGrp="1"/>
          </p:cNvSpPr>
          <p:nvPr>
            <p:ph type="sldNum" idx="12"/>
          </p:nvPr>
        </p:nvSpPr>
        <p:spPr>
          <a:xfrm>
            <a:off x="8735326" y="6356364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7"/>
          <p:cNvSpPr txBox="1">
            <a:spLocks noGrp="1"/>
          </p:cNvSpPr>
          <p:nvPr>
            <p:ph type="title"/>
          </p:nvPr>
        </p:nvSpPr>
        <p:spPr>
          <a:xfrm>
            <a:off x="654207" y="192542"/>
            <a:ext cx="10880408" cy="56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700" b="0" i="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47"/>
          <p:cNvSpPr txBox="1">
            <a:spLocks noGrp="1"/>
          </p:cNvSpPr>
          <p:nvPr>
            <p:ph type="ftr" idx="11"/>
          </p:nvPr>
        </p:nvSpPr>
        <p:spPr>
          <a:xfrm>
            <a:off x="4144201" y="6377950"/>
            <a:ext cx="390042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47"/>
          <p:cNvSpPr txBox="1">
            <a:spLocks noGrp="1"/>
          </p:cNvSpPr>
          <p:nvPr>
            <p:ph type="dt" idx="10"/>
          </p:nvPr>
        </p:nvSpPr>
        <p:spPr>
          <a:xfrm>
            <a:off x="609441" y="6377950"/>
            <a:ext cx="280343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47"/>
          <p:cNvSpPr txBox="1">
            <a:spLocks noGrp="1"/>
          </p:cNvSpPr>
          <p:nvPr>
            <p:ph type="sldNum" idx="12"/>
          </p:nvPr>
        </p:nvSpPr>
        <p:spPr>
          <a:xfrm>
            <a:off x="8775954" y="6377950"/>
            <a:ext cx="280343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8"/>
          <p:cNvSpPr/>
          <p:nvPr/>
        </p:nvSpPr>
        <p:spPr>
          <a:xfrm>
            <a:off x="3360286" y="1337903"/>
            <a:ext cx="8481845" cy="4036264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48"/>
          <p:cNvSpPr txBox="1">
            <a:spLocks noGrp="1"/>
          </p:cNvSpPr>
          <p:nvPr>
            <p:ph type="ftr" idx="11"/>
          </p:nvPr>
        </p:nvSpPr>
        <p:spPr>
          <a:xfrm>
            <a:off x="4144201" y="6377950"/>
            <a:ext cx="390042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48"/>
          <p:cNvSpPr txBox="1">
            <a:spLocks noGrp="1"/>
          </p:cNvSpPr>
          <p:nvPr>
            <p:ph type="dt" idx="10"/>
          </p:nvPr>
        </p:nvSpPr>
        <p:spPr>
          <a:xfrm>
            <a:off x="609441" y="6377950"/>
            <a:ext cx="280343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48"/>
          <p:cNvSpPr txBox="1">
            <a:spLocks noGrp="1"/>
          </p:cNvSpPr>
          <p:nvPr>
            <p:ph type="sldNum" idx="12"/>
          </p:nvPr>
        </p:nvSpPr>
        <p:spPr>
          <a:xfrm>
            <a:off x="8775954" y="6377950"/>
            <a:ext cx="280343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6"/>
          <p:cNvSpPr txBox="1">
            <a:spLocks noGrp="1"/>
          </p:cNvSpPr>
          <p:nvPr>
            <p:ph type="title"/>
          </p:nvPr>
        </p:nvSpPr>
        <p:spPr>
          <a:xfrm>
            <a:off x="962834" y="4406912"/>
            <a:ext cx="10360501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6"/>
          <p:cNvSpPr txBox="1">
            <a:spLocks noGrp="1"/>
          </p:cNvSpPr>
          <p:nvPr>
            <p:ph type="body" idx="1"/>
          </p:nvPr>
        </p:nvSpPr>
        <p:spPr>
          <a:xfrm>
            <a:off x="962834" y="2906723"/>
            <a:ext cx="10360501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949494"/>
              </a:buClr>
              <a:buSzPts val="2000"/>
              <a:buNone/>
              <a:defRPr sz="2000">
                <a:solidFill>
                  <a:srgbClr val="949494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949494"/>
              </a:buClr>
              <a:buSzPts val="1800"/>
              <a:buNone/>
              <a:defRPr sz="1800">
                <a:solidFill>
                  <a:srgbClr val="949494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949494"/>
              </a:buClr>
              <a:buSzPts val="1600"/>
              <a:buNone/>
              <a:defRPr sz="1600">
                <a:solidFill>
                  <a:srgbClr val="949494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949494"/>
              </a:buClr>
              <a:buSzPts val="1400"/>
              <a:buNone/>
              <a:defRPr sz="1400">
                <a:solidFill>
                  <a:srgbClr val="949494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949494"/>
              </a:buClr>
              <a:buSzPts val="1400"/>
              <a:buNone/>
              <a:defRPr sz="1400">
                <a:solidFill>
                  <a:srgbClr val="949494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949494"/>
              </a:buClr>
              <a:buSzPts val="1400"/>
              <a:buNone/>
              <a:defRPr sz="1400">
                <a:solidFill>
                  <a:srgbClr val="949494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949494"/>
              </a:buClr>
              <a:buSzPts val="1400"/>
              <a:buNone/>
              <a:defRPr sz="1400">
                <a:solidFill>
                  <a:srgbClr val="949494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949494"/>
              </a:buClr>
              <a:buSzPts val="1400"/>
              <a:buNone/>
              <a:defRPr sz="1400">
                <a:solidFill>
                  <a:srgbClr val="949494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949494"/>
              </a:buClr>
              <a:buSzPts val="1400"/>
              <a:buNone/>
              <a:defRPr sz="1400">
                <a:solidFill>
                  <a:srgbClr val="949494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6"/>
          <p:cNvSpPr txBox="1">
            <a:spLocks noGrp="1"/>
          </p:cNvSpPr>
          <p:nvPr>
            <p:ph type="dt" idx="10"/>
          </p:nvPr>
        </p:nvSpPr>
        <p:spPr>
          <a:xfrm>
            <a:off x="609441" y="6356364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6"/>
          <p:cNvSpPr txBox="1">
            <a:spLocks noGrp="1"/>
          </p:cNvSpPr>
          <p:nvPr>
            <p:ph type="ftr" idx="11"/>
          </p:nvPr>
        </p:nvSpPr>
        <p:spPr>
          <a:xfrm>
            <a:off x="4164516" y="6356364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6"/>
          <p:cNvSpPr txBox="1">
            <a:spLocks noGrp="1"/>
          </p:cNvSpPr>
          <p:nvPr>
            <p:ph type="sldNum" idx="12"/>
          </p:nvPr>
        </p:nvSpPr>
        <p:spPr>
          <a:xfrm>
            <a:off x="8735326" y="6356364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7"/>
          <p:cNvSpPr txBox="1">
            <a:spLocks noGrp="1"/>
          </p:cNvSpPr>
          <p:nvPr>
            <p:ph type="title"/>
          </p:nvPr>
        </p:nvSpPr>
        <p:spPr>
          <a:xfrm>
            <a:off x="609441" y="274642"/>
            <a:ext cx="10969943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7"/>
          <p:cNvSpPr txBox="1">
            <a:spLocks noGrp="1"/>
          </p:cNvSpPr>
          <p:nvPr>
            <p:ph type="body" idx="1"/>
          </p:nvPr>
        </p:nvSpPr>
        <p:spPr>
          <a:xfrm>
            <a:off x="609441" y="1600206"/>
            <a:ext cx="5383398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37"/>
          <p:cNvSpPr txBox="1">
            <a:spLocks noGrp="1"/>
          </p:cNvSpPr>
          <p:nvPr>
            <p:ph type="body" idx="2"/>
          </p:nvPr>
        </p:nvSpPr>
        <p:spPr>
          <a:xfrm>
            <a:off x="6195986" y="1600206"/>
            <a:ext cx="5383398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37"/>
          <p:cNvSpPr txBox="1">
            <a:spLocks noGrp="1"/>
          </p:cNvSpPr>
          <p:nvPr>
            <p:ph type="dt" idx="10"/>
          </p:nvPr>
        </p:nvSpPr>
        <p:spPr>
          <a:xfrm>
            <a:off x="609441" y="6356364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7"/>
          <p:cNvSpPr txBox="1">
            <a:spLocks noGrp="1"/>
          </p:cNvSpPr>
          <p:nvPr>
            <p:ph type="ftr" idx="11"/>
          </p:nvPr>
        </p:nvSpPr>
        <p:spPr>
          <a:xfrm>
            <a:off x="4164516" y="6356364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7"/>
          <p:cNvSpPr txBox="1">
            <a:spLocks noGrp="1"/>
          </p:cNvSpPr>
          <p:nvPr>
            <p:ph type="sldNum" idx="12"/>
          </p:nvPr>
        </p:nvSpPr>
        <p:spPr>
          <a:xfrm>
            <a:off x="8735326" y="6356364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8"/>
          <p:cNvSpPr txBox="1">
            <a:spLocks noGrp="1"/>
          </p:cNvSpPr>
          <p:nvPr>
            <p:ph type="title"/>
          </p:nvPr>
        </p:nvSpPr>
        <p:spPr>
          <a:xfrm>
            <a:off x="609441" y="274642"/>
            <a:ext cx="10969943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8"/>
          <p:cNvSpPr txBox="1">
            <a:spLocks noGrp="1"/>
          </p:cNvSpPr>
          <p:nvPr>
            <p:ph type="body" idx="1"/>
          </p:nvPr>
        </p:nvSpPr>
        <p:spPr>
          <a:xfrm>
            <a:off x="609441" y="1535117"/>
            <a:ext cx="5385514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8"/>
          <p:cNvSpPr txBox="1">
            <a:spLocks noGrp="1"/>
          </p:cNvSpPr>
          <p:nvPr>
            <p:ph type="body" idx="2"/>
          </p:nvPr>
        </p:nvSpPr>
        <p:spPr>
          <a:xfrm>
            <a:off x="609441" y="2174875"/>
            <a:ext cx="5385514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38"/>
          <p:cNvSpPr txBox="1">
            <a:spLocks noGrp="1"/>
          </p:cNvSpPr>
          <p:nvPr>
            <p:ph type="body" idx="3"/>
          </p:nvPr>
        </p:nvSpPr>
        <p:spPr>
          <a:xfrm>
            <a:off x="6191765" y="1535117"/>
            <a:ext cx="5387630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8"/>
          <p:cNvSpPr txBox="1">
            <a:spLocks noGrp="1"/>
          </p:cNvSpPr>
          <p:nvPr>
            <p:ph type="body" idx="4"/>
          </p:nvPr>
        </p:nvSpPr>
        <p:spPr>
          <a:xfrm>
            <a:off x="6191765" y="2174875"/>
            <a:ext cx="5387630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38"/>
          <p:cNvSpPr txBox="1">
            <a:spLocks noGrp="1"/>
          </p:cNvSpPr>
          <p:nvPr>
            <p:ph type="dt" idx="10"/>
          </p:nvPr>
        </p:nvSpPr>
        <p:spPr>
          <a:xfrm>
            <a:off x="609441" y="6356364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8"/>
          <p:cNvSpPr txBox="1">
            <a:spLocks noGrp="1"/>
          </p:cNvSpPr>
          <p:nvPr>
            <p:ph type="ftr" idx="11"/>
          </p:nvPr>
        </p:nvSpPr>
        <p:spPr>
          <a:xfrm>
            <a:off x="4164516" y="6356364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8"/>
          <p:cNvSpPr txBox="1">
            <a:spLocks noGrp="1"/>
          </p:cNvSpPr>
          <p:nvPr>
            <p:ph type="sldNum" idx="12"/>
          </p:nvPr>
        </p:nvSpPr>
        <p:spPr>
          <a:xfrm>
            <a:off x="8735326" y="6356364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9"/>
          <p:cNvSpPr txBox="1">
            <a:spLocks noGrp="1"/>
          </p:cNvSpPr>
          <p:nvPr>
            <p:ph type="title"/>
          </p:nvPr>
        </p:nvSpPr>
        <p:spPr>
          <a:xfrm>
            <a:off x="609441" y="274642"/>
            <a:ext cx="10969943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9"/>
          <p:cNvSpPr txBox="1">
            <a:spLocks noGrp="1"/>
          </p:cNvSpPr>
          <p:nvPr>
            <p:ph type="dt" idx="10"/>
          </p:nvPr>
        </p:nvSpPr>
        <p:spPr>
          <a:xfrm>
            <a:off x="609441" y="6356364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9"/>
          <p:cNvSpPr txBox="1">
            <a:spLocks noGrp="1"/>
          </p:cNvSpPr>
          <p:nvPr>
            <p:ph type="ftr" idx="11"/>
          </p:nvPr>
        </p:nvSpPr>
        <p:spPr>
          <a:xfrm>
            <a:off x="4164516" y="6356364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9"/>
          <p:cNvSpPr txBox="1">
            <a:spLocks noGrp="1"/>
          </p:cNvSpPr>
          <p:nvPr>
            <p:ph type="sldNum" idx="12"/>
          </p:nvPr>
        </p:nvSpPr>
        <p:spPr>
          <a:xfrm>
            <a:off x="8735326" y="6356364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0"/>
          <p:cNvSpPr txBox="1">
            <a:spLocks noGrp="1"/>
          </p:cNvSpPr>
          <p:nvPr>
            <p:ph type="dt" idx="10"/>
          </p:nvPr>
        </p:nvSpPr>
        <p:spPr>
          <a:xfrm>
            <a:off x="609441" y="6356364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0"/>
          <p:cNvSpPr txBox="1">
            <a:spLocks noGrp="1"/>
          </p:cNvSpPr>
          <p:nvPr>
            <p:ph type="ftr" idx="11"/>
          </p:nvPr>
        </p:nvSpPr>
        <p:spPr>
          <a:xfrm>
            <a:off x="4164516" y="6356364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0"/>
          <p:cNvSpPr txBox="1">
            <a:spLocks noGrp="1"/>
          </p:cNvSpPr>
          <p:nvPr>
            <p:ph type="sldNum" idx="12"/>
          </p:nvPr>
        </p:nvSpPr>
        <p:spPr>
          <a:xfrm>
            <a:off x="8735326" y="6356364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1"/>
          <p:cNvSpPr txBox="1">
            <a:spLocks noGrp="1"/>
          </p:cNvSpPr>
          <p:nvPr>
            <p:ph type="title"/>
          </p:nvPr>
        </p:nvSpPr>
        <p:spPr>
          <a:xfrm>
            <a:off x="609466" y="273050"/>
            <a:ext cx="4010039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1"/>
          <p:cNvSpPr txBox="1">
            <a:spLocks noGrp="1"/>
          </p:cNvSpPr>
          <p:nvPr>
            <p:ph type="body" idx="1"/>
          </p:nvPr>
        </p:nvSpPr>
        <p:spPr>
          <a:xfrm>
            <a:off x="4765493" y="273051"/>
            <a:ext cx="6813892" cy="5853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41"/>
          <p:cNvSpPr txBox="1">
            <a:spLocks noGrp="1"/>
          </p:cNvSpPr>
          <p:nvPr>
            <p:ph type="body" idx="2"/>
          </p:nvPr>
        </p:nvSpPr>
        <p:spPr>
          <a:xfrm>
            <a:off x="609466" y="1435103"/>
            <a:ext cx="4010039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41"/>
          <p:cNvSpPr txBox="1">
            <a:spLocks noGrp="1"/>
          </p:cNvSpPr>
          <p:nvPr>
            <p:ph type="dt" idx="10"/>
          </p:nvPr>
        </p:nvSpPr>
        <p:spPr>
          <a:xfrm>
            <a:off x="609441" y="6356364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1"/>
          <p:cNvSpPr txBox="1">
            <a:spLocks noGrp="1"/>
          </p:cNvSpPr>
          <p:nvPr>
            <p:ph type="ftr" idx="11"/>
          </p:nvPr>
        </p:nvSpPr>
        <p:spPr>
          <a:xfrm>
            <a:off x="4164516" y="6356364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1"/>
          <p:cNvSpPr txBox="1">
            <a:spLocks noGrp="1"/>
          </p:cNvSpPr>
          <p:nvPr>
            <p:ph type="sldNum" idx="12"/>
          </p:nvPr>
        </p:nvSpPr>
        <p:spPr>
          <a:xfrm>
            <a:off x="8735326" y="6356364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2"/>
          <p:cNvSpPr txBox="1">
            <a:spLocks noGrp="1"/>
          </p:cNvSpPr>
          <p:nvPr>
            <p:ph type="title"/>
          </p:nvPr>
        </p:nvSpPr>
        <p:spPr>
          <a:xfrm>
            <a:off x="2389096" y="4800604"/>
            <a:ext cx="7313295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2"/>
          <p:cNvSpPr>
            <a:spLocks noGrp="1"/>
          </p:cNvSpPr>
          <p:nvPr>
            <p:ph type="pic" idx="2"/>
          </p:nvPr>
        </p:nvSpPr>
        <p:spPr>
          <a:xfrm>
            <a:off x="2389096" y="612776"/>
            <a:ext cx="7313295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42"/>
          <p:cNvSpPr txBox="1">
            <a:spLocks noGrp="1"/>
          </p:cNvSpPr>
          <p:nvPr>
            <p:ph type="body" idx="1"/>
          </p:nvPr>
        </p:nvSpPr>
        <p:spPr>
          <a:xfrm>
            <a:off x="2389096" y="5367355"/>
            <a:ext cx="7313295" cy="804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42"/>
          <p:cNvSpPr txBox="1">
            <a:spLocks noGrp="1"/>
          </p:cNvSpPr>
          <p:nvPr>
            <p:ph type="dt" idx="10"/>
          </p:nvPr>
        </p:nvSpPr>
        <p:spPr>
          <a:xfrm>
            <a:off x="609441" y="6356364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2"/>
          <p:cNvSpPr txBox="1">
            <a:spLocks noGrp="1"/>
          </p:cNvSpPr>
          <p:nvPr>
            <p:ph type="ftr" idx="11"/>
          </p:nvPr>
        </p:nvSpPr>
        <p:spPr>
          <a:xfrm>
            <a:off x="4164516" y="6356364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2"/>
          <p:cNvSpPr txBox="1">
            <a:spLocks noGrp="1"/>
          </p:cNvSpPr>
          <p:nvPr>
            <p:ph type="sldNum" idx="12"/>
          </p:nvPr>
        </p:nvSpPr>
        <p:spPr>
          <a:xfrm>
            <a:off x="8735326" y="6356364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7"/>
          <p:cNvSpPr txBox="1">
            <a:spLocks noGrp="1"/>
          </p:cNvSpPr>
          <p:nvPr>
            <p:ph type="title"/>
          </p:nvPr>
        </p:nvSpPr>
        <p:spPr>
          <a:xfrm>
            <a:off x="609441" y="274642"/>
            <a:ext cx="10969943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7"/>
          <p:cNvSpPr txBox="1">
            <a:spLocks noGrp="1"/>
          </p:cNvSpPr>
          <p:nvPr>
            <p:ph type="body" idx="1"/>
          </p:nvPr>
        </p:nvSpPr>
        <p:spPr>
          <a:xfrm>
            <a:off x="609441" y="1600206"/>
            <a:ext cx="10969943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7"/>
          <p:cNvSpPr txBox="1">
            <a:spLocks noGrp="1"/>
          </p:cNvSpPr>
          <p:nvPr>
            <p:ph type="dt" idx="10"/>
          </p:nvPr>
        </p:nvSpPr>
        <p:spPr>
          <a:xfrm>
            <a:off x="609441" y="6356364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94949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ftr" idx="11"/>
          </p:nvPr>
        </p:nvSpPr>
        <p:spPr>
          <a:xfrm>
            <a:off x="4164516" y="6356364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94949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7"/>
          <p:cNvSpPr txBox="1">
            <a:spLocks noGrp="1"/>
          </p:cNvSpPr>
          <p:nvPr>
            <p:ph type="sldNum" idx="12"/>
          </p:nvPr>
        </p:nvSpPr>
        <p:spPr>
          <a:xfrm>
            <a:off x="8735326" y="6356364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4949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49494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49494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49494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49494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49494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49494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49494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49494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9"/>
          <p:cNvSpPr txBox="1">
            <a:spLocks noGrp="1"/>
          </p:cNvSpPr>
          <p:nvPr>
            <p:ph type="title"/>
          </p:nvPr>
        </p:nvSpPr>
        <p:spPr>
          <a:xfrm>
            <a:off x="654207" y="192536"/>
            <a:ext cx="10880408" cy="1000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5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29"/>
          <p:cNvSpPr txBox="1">
            <a:spLocks noGrp="1"/>
          </p:cNvSpPr>
          <p:nvPr>
            <p:ph type="body" idx="1"/>
          </p:nvPr>
        </p:nvSpPr>
        <p:spPr>
          <a:xfrm>
            <a:off x="609441" y="1577340"/>
            <a:ext cx="1096994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29"/>
          <p:cNvSpPr txBox="1">
            <a:spLocks noGrp="1"/>
          </p:cNvSpPr>
          <p:nvPr>
            <p:ph type="ftr" idx="11"/>
          </p:nvPr>
        </p:nvSpPr>
        <p:spPr>
          <a:xfrm>
            <a:off x="4144201" y="6377940"/>
            <a:ext cx="3900424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29"/>
          <p:cNvSpPr txBox="1">
            <a:spLocks noGrp="1"/>
          </p:cNvSpPr>
          <p:nvPr>
            <p:ph type="dt" idx="10"/>
          </p:nvPr>
        </p:nvSpPr>
        <p:spPr>
          <a:xfrm>
            <a:off x="609441" y="6377940"/>
            <a:ext cx="280343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29"/>
          <p:cNvSpPr txBox="1">
            <a:spLocks noGrp="1"/>
          </p:cNvSpPr>
          <p:nvPr>
            <p:ph type="sldNum" idx="12"/>
          </p:nvPr>
        </p:nvSpPr>
        <p:spPr>
          <a:xfrm>
            <a:off x="8775954" y="6377940"/>
            <a:ext cx="280343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3"/>
          <p:cNvSpPr txBox="1">
            <a:spLocks noGrp="1"/>
          </p:cNvSpPr>
          <p:nvPr>
            <p:ph type="title"/>
          </p:nvPr>
        </p:nvSpPr>
        <p:spPr>
          <a:xfrm>
            <a:off x="654207" y="192536"/>
            <a:ext cx="10880408" cy="1000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5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1" name="Google Shape;121;p33"/>
          <p:cNvSpPr txBox="1">
            <a:spLocks noGrp="1"/>
          </p:cNvSpPr>
          <p:nvPr>
            <p:ph type="body" idx="1"/>
          </p:nvPr>
        </p:nvSpPr>
        <p:spPr>
          <a:xfrm>
            <a:off x="609441" y="1577350"/>
            <a:ext cx="1096994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Google Shape;122;p33"/>
          <p:cNvSpPr txBox="1">
            <a:spLocks noGrp="1"/>
          </p:cNvSpPr>
          <p:nvPr>
            <p:ph type="ftr" idx="11"/>
          </p:nvPr>
        </p:nvSpPr>
        <p:spPr>
          <a:xfrm>
            <a:off x="4144201" y="6377940"/>
            <a:ext cx="3900424" cy="155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Google Shape;123;p33"/>
          <p:cNvSpPr txBox="1">
            <a:spLocks noGrp="1"/>
          </p:cNvSpPr>
          <p:nvPr>
            <p:ph type="dt" idx="10"/>
          </p:nvPr>
        </p:nvSpPr>
        <p:spPr>
          <a:xfrm>
            <a:off x="609441" y="6377940"/>
            <a:ext cx="2803430" cy="155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Google Shape;124;p33"/>
          <p:cNvSpPr txBox="1">
            <a:spLocks noGrp="1"/>
          </p:cNvSpPr>
          <p:nvPr>
            <p:ph type="sldNum" idx="12"/>
          </p:nvPr>
        </p:nvSpPr>
        <p:spPr>
          <a:xfrm>
            <a:off x="8775954" y="6377940"/>
            <a:ext cx="2803430" cy="155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9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8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11" Type="http://schemas.openxmlformats.org/officeDocument/2006/relationships/image" Target="../media/image79.jpeg"/><Relationship Id="rId5" Type="http://schemas.openxmlformats.org/officeDocument/2006/relationships/image" Target="../media/image73.jpeg"/><Relationship Id="rId10" Type="http://schemas.openxmlformats.org/officeDocument/2006/relationships/image" Target="../media/image78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5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1"/>
          <p:cNvPicPr preferRelativeResize="0"/>
          <p:nvPr/>
        </p:nvPicPr>
        <p:blipFill rotWithShape="1">
          <a:blip r:embed="rId3">
            <a:alphaModFix/>
          </a:blip>
          <a:srcRect l="10524" t="10526" r="10525" b="10526"/>
          <a:stretch/>
        </p:blipFill>
        <p:spPr>
          <a:xfrm>
            <a:off x="1" y="0"/>
            <a:ext cx="1218882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"/>
          <p:cNvSpPr/>
          <p:nvPr/>
        </p:nvSpPr>
        <p:spPr>
          <a:xfrm>
            <a:off x="2874447" y="189470"/>
            <a:ext cx="6455664" cy="6455664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1" name="Google Shape;161;p1" descr="A close up of a logo&#10;&#10;Description generated with very high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05466" y="533400"/>
            <a:ext cx="1888939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"/>
          <p:cNvSpPr txBox="1"/>
          <p:nvPr/>
        </p:nvSpPr>
        <p:spPr>
          <a:xfrm>
            <a:off x="3066727" y="2593309"/>
            <a:ext cx="6071104" cy="3731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125" rIns="0" bIns="0" anchor="t" anchorCtr="0">
            <a:spAutoFit/>
          </a:bodyPr>
          <a:lstStyle/>
          <a:p>
            <a:pPr marL="7144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8B6AAD"/>
                </a:solidFill>
                <a:latin typeface="Arial Rounded"/>
                <a:ea typeface="Arial Rounded"/>
                <a:cs typeface="Arial Rounded"/>
                <a:sym typeface="Arial Rounded"/>
              </a:rPr>
              <a:t>INFORMATION SESSION</a:t>
            </a:r>
          </a:p>
          <a:p>
            <a:pPr marL="7144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8B6AAD"/>
                </a:solidFill>
                <a:latin typeface="Arial Rounded"/>
                <a:ea typeface="Arial Rounded"/>
                <a:cs typeface="Arial Rounded"/>
                <a:sym typeface="Arial Rounded"/>
              </a:rPr>
              <a:t>with</a:t>
            </a:r>
            <a:br>
              <a:rPr lang="en-US" sz="2800" b="1" i="0" u="none" strike="noStrike" cap="none" dirty="0">
                <a:solidFill>
                  <a:srgbClr val="8B6AAD"/>
                </a:solidFill>
                <a:latin typeface="Arial Rounded"/>
                <a:ea typeface="Arial Rounded"/>
                <a:cs typeface="Arial Rounded"/>
                <a:sym typeface="Arial Rounded"/>
              </a:rPr>
            </a:br>
            <a:r>
              <a:rPr lang="en-US" sz="2800" b="1" dirty="0">
                <a:solidFill>
                  <a:srgbClr val="8B6AAD"/>
                </a:solidFill>
                <a:latin typeface="Arial Rounded"/>
                <a:ea typeface="Arial Rounded"/>
                <a:cs typeface="Arial Rounded"/>
                <a:sym typeface="Arial Rounded"/>
              </a:rPr>
              <a:t>KAPLAN / PARTNERED AGENCIES </a:t>
            </a:r>
          </a:p>
          <a:p>
            <a:pPr marL="7144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4800" b="1" dirty="0">
              <a:solidFill>
                <a:srgbClr val="8B6AAD"/>
              </a:solidFill>
              <a:latin typeface="Arial Rounded"/>
              <a:sym typeface="Arial Rounded"/>
            </a:endParaRPr>
          </a:p>
          <a:p>
            <a:pPr marL="7144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4800" b="1" dirty="0">
              <a:solidFill>
                <a:srgbClr val="8B6AAD"/>
              </a:solidFill>
              <a:latin typeface="Arial Rounded"/>
              <a:sym typeface="Arial Rounded"/>
            </a:endParaRPr>
          </a:p>
          <a:p>
            <a:pPr marL="7144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8B6AAD"/>
                </a:solidFill>
                <a:latin typeface="Arial Rounded"/>
                <a:sym typeface="Arial Rounded"/>
              </a:rPr>
              <a:t>November 9, 2021</a:t>
            </a:r>
            <a:endParaRPr sz="2000" dirty="0"/>
          </a:p>
        </p:txBody>
      </p:sp>
      <p:graphicFrame>
        <p:nvGraphicFramePr>
          <p:cNvPr id="163" name="Google Shape;163;p1"/>
          <p:cNvGraphicFramePr/>
          <p:nvPr/>
        </p:nvGraphicFramePr>
        <p:xfrm>
          <a:off x="379412" y="370971"/>
          <a:ext cx="3024210" cy="1000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3024210" imgH="1000629" progId="CorelDraw.Graphic.18">
                  <p:embed/>
                </p:oleObj>
              </mc:Choice>
              <mc:Fallback>
                <p:oleObj r:id="rId5" imgW="3024210" imgH="1000629" progId="CorelDraw.Graphic.18">
                  <p:embed/>
                  <p:pic>
                    <p:nvPicPr>
                      <p:cNvPr id="163" name="Google Shape;163;p1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/>
                      <a:stretch/>
                    </p:blipFill>
                    <p:spPr>
                      <a:xfrm>
                        <a:off x="379412" y="370971"/>
                        <a:ext cx="3024210" cy="10006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8"/>
          <p:cNvSpPr txBox="1">
            <a:spLocks noGrp="1"/>
          </p:cNvSpPr>
          <p:nvPr>
            <p:ph type="title"/>
          </p:nvPr>
        </p:nvSpPr>
        <p:spPr>
          <a:xfrm>
            <a:off x="5587449" y="77872"/>
            <a:ext cx="601980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Arial Rounded"/>
                <a:ea typeface="Arial Rounded"/>
                <a:cs typeface="Arial Rounded"/>
                <a:sym typeface="Arial Rounded"/>
              </a:rPr>
              <a:t>SSC Programs</a:t>
            </a:r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2DA087-9D43-4212-BC0C-D7EA8A1FC822}"/>
              </a:ext>
            </a:extLst>
          </p:cNvPr>
          <p:cNvSpPr txBox="1"/>
          <p:nvPr/>
        </p:nvSpPr>
        <p:spPr>
          <a:xfrm>
            <a:off x="3054443" y="1189429"/>
            <a:ext cx="7272808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CA" sz="1600" b="1" dirty="0">
                <a:solidFill>
                  <a:schemeClr val="accent3">
                    <a:lumMod val="75000"/>
                  </a:schemeClr>
                </a:solidFill>
              </a:rPr>
              <a:t>CHILDCARE</a:t>
            </a:r>
          </a:p>
          <a:p>
            <a:pPr>
              <a:lnSpc>
                <a:spcPct val="150000"/>
              </a:lnSpc>
            </a:pPr>
            <a:r>
              <a:rPr lang="en-CA" dirty="0">
                <a:solidFill>
                  <a:schemeClr val="accent3">
                    <a:lumMod val="75000"/>
                  </a:schemeClr>
                </a:solidFill>
              </a:rPr>
              <a:t>Early Childhood Education Basic (Certificate)       45</a:t>
            </a:r>
          </a:p>
          <a:p>
            <a:pPr>
              <a:lnSpc>
                <a:spcPct val="150000"/>
              </a:lnSpc>
            </a:pPr>
            <a:r>
              <a:rPr lang="en-CA" dirty="0">
                <a:solidFill>
                  <a:schemeClr val="accent3">
                    <a:lumMod val="75000"/>
                  </a:schemeClr>
                </a:solidFill>
              </a:rPr>
              <a:t>Early Childhood Education - Infant &amp; Toddler (Basic + IT)	      65</a:t>
            </a:r>
          </a:p>
          <a:p>
            <a:pPr>
              <a:lnSpc>
                <a:spcPct val="150000"/>
              </a:lnSpc>
            </a:pPr>
            <a:r>
              <a:rPr lang="en-CA" dirty="0">
                <a:solidFill>
                  <a:schemeClr val="accent3">
                    <a:lumMod val="75000"/>
                  </a:schemeClr>
                </a:solidFill>
              </a:rPr>
              <a:t>Early Childhood Education - Children with Exceptionalities (Basic + CWE)       65</a:t>
            </a:r>
          </a:p>
          <a:p>
            <a:pPr>
              <a:lnSpc>
                <a:spcPct val="150000"/>
              </a:lnSpc>
            </a:pPr>
            <a:r>
              <a:rPr lang="en-CA" dirty="0">
                <a:solidFill>
                  <a:schemeClr val="accent3">
                    <a:lumMod val="75000"/>
                  </a:schemeClr>
                </a:solidFill>
              </a:rPr>
              <a:t>Early Childhood Education Diploma (Basic + IT + CWE)       77</a:t>
            </a:r>
          </a:p>
          <a:p>
            <a:pPr>
              <a:lnSpc>
                <a:spcPct val="150000"/>
              </a:lnSpc>
            </a:pPr>
            <a:r>
              <a:rPr lang="en-CA" dirty="0">
                <a:solidFill>
                  <a:schemeClr val="accent3">
                    <a:lumMod val="75000"/>
                  </a:schemeClr>
                </a:solidFill>
              </a:rPr>
              <a:t>Early Childhood Education-Post Basic (IT + CWE)       32</a:t>
            </a:r>
          </a:p>
          <a:p>
            <a:pPr>
              <a:lnSpc>
                <a:spcPct val="150000"/>
              </a:lnSpc>
            </a:pPr>
            <a:r>
              <a:rPr lang="en-CA" dirty="0">
                <a:solidFill>
                  <a:schemeClr val="accent3">
                    <a:lumMod val="75000"/>
                  </a:schemeClr>
                </a:solidFill>
              </a:rPr>
              <a:t>Early Childhood Education Infant &amp; Toddler (Certificate)       20</a:t>
            </a:r>
          </a:p>
          <a:p>
            <a:pPr>
              <a:lnSpc>
                <a:spcPct val="150000"/>
              </a:lnSpc>
            </a:pPr>
            <a:r>
              <a:rPr lang="en-CA" dirty="0">
                <a:solidFill>
                  <a:schemeClr val="accent3">
                    <a:lumMod val="75000"/>
                  </a:schemeClr>
                </a:solidFill>
              </a:rPr>
              <a:t>Early Childhood Education Children with Exceptionalities CWE (Certificate)       20</a:t>
            </a:r>
          </a:p>
          <a:p>
            <a:pPr>
              <a:lnSpc>
                <a:spcPct val="150000"/>
              </a:lnSpc>
            </a:pPr>
            <a:r>
              <a:rPr lang="en-CA" dirty="0">
                <a:solidFill>
                  <a:schemeClr val="accent3">
                    <a:lumMod val="75000"/>
                  </a:schemeClr>
                </a:solidFill>
              </a:rPr>
              <a:t>Early Childhood Education Assistant       14</a:t>
            </a:r>
          </a:p>
          <a:p>
            <a:pPr>
              <a:lnSpc>
                <a:spcPct val="150000"/>
              </a:lnSpc>
            </a:pPr>
            <a:r>
              <a:rPr lang="en-CA" dirty="0">
                <a:solidFill>
                  <a:schemeClr val="accent3">
                    <a:lumMod val="75000"/>
                  </a:schemeClr>
                </a:solidFill>
              </a:rPr>
              <a:t>Montessori Early Childhood Teacher Education (Certificate)       38</a:t>
            </a:r>
          </a:p>
          <a:p>
            <a:pPr>
              <a:lnSpc>
                <a:spcPct val="150000"/>
              </a:lnSpc>
            </a:pPr>
            <a:r>
              <a:rPr lang="en-CA" dirty="0">
                <a:solidFill>
                  <a:schemeClr val="accent3">
                    <a:lumMod val="75000"/>
                  </a:schemeClr>
                </a:solidFill>
              </a:rPr>
              <a:t>Early Childhood Education – Montessori (ECE Basic + Montessori)       80</a:t>
            </a:r>
          </a:p>
          <a:p>
            <a:pPr>
              <a:lnSpc>
                <a:spcPct val="150000"/>
              </a:lnSpc>
            </a:pPr>
            <a:r>
              <a:rPr lang="en-CA" dirty="0">
                <a:solidFill>
                  <a:schemeClr val="accent3">
                    <a:lumMod val="75000"/>
                  </a:schemeClr>
                </a:solidFill>
              </a:rPr>
              <a:t>Education Assistant       43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07258F-5BF2-4D0C-819C-7BBA9890666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66379" y="1187598"/>
            <a:ext cx="553742" cy="43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43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8"/>
          <p:cNvSpPr txBox="1">
            <a:spLocks noGrp="1"/>
          </p:cNvSpPr>
          <p:nvPr>
            <p:ph type="title"/>
          </p:nvPr>
        </p:nvSpPr>
        <p:spPr>
          <a:xfrm>
            <a:off x="5587449" y="77872"/>
            <a:ext cx="601980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Arial Rounded"/>
                <a:ea typeface="Arial Rounded"/>
                <a:cs typeface="Arial Rounded"/>
                <a:sym typeface="Arial Rounded"/>
              </a:rPr>
              <a:t>SSC Programs</a:t>
            </a:r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2DA087-9D43-4212-BC0C-D7EA8A1FC822}"/>
              </a:ext>
            </a:extLst>
          </p:cNvPr>
          <p:cNvSpPr txBox="1"/>
          <p:nvPr/>
        </p:nvSpPr>
        <p:spPr>
          <a:xfrm>
            <a:off x="3036899" y="674105"/>
            <a:ext cx="7272808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CA" sz="1600" b="1" dirty="0">
                <a:solidFill>
                  <a:schemeClr val="accent2">
                    <a:lumMod val="75000"/>
                  </a:schemeClr>
                </a:solidFill>
              </a:rPr>
              <a:t>HEALTHCARE </a:t>
            </a:r>
          </a:p>
          <a:p>
            <a:pPr>
              <a:lnSpc>
                <a:spcPct val="150000"/>
              </a:lnSpc>
            </a:pPr>
            <a:r>
              <a:rPr lang="en-CA" dirty="0">
                <a:solidFill>
                  <a:schemeClr val="accent2">
                    <a:lumMod val="75000"/>
                  </a:schemeClr>
                </a:solidFill>
              </a:rPr>
              <a:t>Community Support Worker - Social Services       49</a:t>
            </a:r>
          </a:p>
          <a:p>
            <a:pPr>
              <a:lnSpc>
                <a:spcPct val="150000"/>
              </a:lnSpc>
            </a:pPr>
            <a:r>
              <a:rPr lang="en-CA" dirty="0">
                <a:solidFill>
                  <a:schemeClr val="accent2">
                    <a:lumMod val="75000"/>
                  </a:schemeClr>
                </a:solidFill>
              </a:rPr>
              <a:t>Dental Assistant       45</a:t>
            </a:r>
          </a:p>
          <a:p>
            <a:pPr>
              <a:lnSpc>
                <a:spcPct val="150000"/>
              </a:lnSpc>
            </a:pPr>
            <a:r>
              <a:rPr lang="en-CA" dirty="0">
                <a:solidFill>
                  <a:schemeClr val="accent2">
                    <a:lumMod val="75000"/>
                  </a:schemeClr>
                </a:solidFill>
              </a:rPr>
              <a:t>Health Care Assistant       29</a:t>
            </a:r>
          </a:p>
          <a:p>
            <a:pPr>
              <a:lnSpc>
                <a:spcPct val="150000"/>
              </a:lnSpc>
            </a:pPr>
            <a:r>
              <a:rPr lang="en-CA" dirty="0">
                <a:solidFill>
                  <a:schemeClr val="accent2">
                    <a:lumMod val="75000"/>
                  </a:schemeClr>
                </a:solidFill>
              </a:rPr>
              <a:t>Health Care Assistant-Internationally Educated       34</a:t>
            </a:r>
          </a:p>
          <a:p>
            <a:pPr>
              <a:lnSpc>
                <a:spcPct val="150000"/>
              </a:lnSpc>
            </a:pPr>
            <a:r>
              <a:rPr lang="en-CA" dirty="0">
                <a:solidFill>
                  <a:schemeClr val="accent2">
                    <a:lumMod val="75000"/>
                  </a:schemeClr>
                </a:solidFill>
              </a:rPr>
              <a:t>Medical Office Administrator       33</a:t>
            </a:r>
          </a:p>
          <a:p>
            <a:pPr>
              <a:lnSpc>
                <a:spcPct val="150000"/>
              </a:lnSpc>
            </a:pPr>
            <a:r>
              <a:rPr lang="en-CA" dirty="0">
                <a:solidFill>
                  <a:schemeClr val="accent2">
                    <a:lumMod val="75000"/>
                  </a:schemeClr>
                </a:solidFill>
              </a:rPr>
              <a:t>Medical Office Administrator with Practicum       37</a:t>
            </a:r>
          </a:p>
          <a:p>
            <a:pPr>
              <a:lnSpc>
                <a:spcPct val="150000"/>
              </a:lnSpc>
            </a:pPr>
            <a:r>
              <a:rPr lang="en-CA" dirty="0">
                <a:solidFill>
                  <a:schemeClr val="accent2">
                    <a:lumMod val="75000"/>
                  </a:schemeClr>
                </a:solidFill>
              </a:rPr>
              <a:t>Medical Office Administrator Health Unit Clerk	      49</a:t>
            </a:r>
          </a:p>
          <a:p>
            <a:pPr>
              <a:lnSpc>
                <a:spcPct val="150000"/>
              </a:lnSpc>
            </a:pPr>
            <a:r>
              <a:rPr lang="en-CA" dirty="0">
                <a:solidFill>
                  <a:schemeClr val="accent2">
                    <a:lumMod val="75000"/>
                  </a:schemeClr>
                </a:solidFill>
              </a:rPr>
              <a:t>Medical Office Administrator Health Unit Clerk with Practicum       53</a:t>
            </a:r>
          </a:p>
          <a:p>
            <a:pPr>
              <a:lnSpc>
                <a:spcPct val="150000"/>
              </a:lnSpc>
            </a:pPr>
            <a:r>
              <a:rPr lang="en-CA" dirty="0">
                <a:solidFill>
                  <a:schemeClr val="accent2">
                    <a:lumMod val="75000"/>
                  </a:schemeClr>
                </a:solidFill>
              </a:rPr>
              <a:t>Post Graduate Certificate in Nursing        45</a:t>
            </a:r>
          </a:p>
          <a:p>
            <a:pPr>
              <a:lnSpc>
                <a:spcPct val="150000"/>
              </a:lnSpc>
            </a:pPr>
            <a:r>
              <a:rPr lang="en-CA" dirty="0">
                <a:solidFill>
                  <a:schemeClr val="accent2">
                    <a:lumMod val="75000"/>
                  </a:schemeClr>
                </a:solidFill>
              </a:rPr>
              <a:t>Pharmacy Assistant       33</a:t>
            </a:r>
          </a:p>
          <a:p>
            <a:pPr>
              <a:lnSpc>
                <a:spcPct val="150000"/>
              </a:lnSpc>
            </a:pPr>
            <a:r>
              <a:rPr lang="en-CA" dirty="0">
                <a:solidFill>
                  <a:schemeClr val="accent2">
                    <a:lumMod val="75000"/>
                  </a:schemeClr>
                </a:solidFill>
              </a:rPr>
              <a:t>Pharmacy Assistant with Practicum       37</a:t>
            </a:r>
          </a:p>
          <a:p>
            <a:pPr>
              <a:lnSpc>
                <a:spcPct val="150000"/>
              </a:lnSpc>
            </a:pPr>
            <a:r>
              <a:rPr lang="en-CA" dirty="0">
                <a:solidFill>
                  <a:schemeClr val="accent2">
                    <a:lumMod val="75000"/>
                  </a:schemeClr>
                </a:solidFill>
              </a:rPr>
              <a:t>Practical Nursing       75</a:t>
            </a:r>
          </a:p>
          <a:p>
            <a:pPr>
              <a:lnSpc>
                <a:spcPct val="150000"/>
              </a:lnSpc>
            </a:pPr>
            <a:endParaRPr lang="en-CA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CA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TRADES</a:t>
            </a:r>
          </a:p>
          <a:p>
            <a:pPr>
              <a:lnSpc>
                <a:spcPct val="150000"/>
              </a:lnSpc>
            </a:pPr>
            <a:r>
              <a:rPr lang="en-CA" dirty="0">
                <a:solidFill>
                  <a:schemeClr val="bg1">
                    <a:lumMod val="50000"/>
                  </a:schemeClr>
                </a:solidFill>
              </a:rPr>
              <a:t>Computer Aided Design Technology       12</a:t>
            </a:r>
          </a:p>
          <a:p>
            <a:pPr>
              <a:lnSpc>
                <a:spcPct val="150000"/>
              </a:lnSpc>
            </a:pPr>
            <a:r>
              <a:rPr lang="en-CA" dirty="0">
                <a:solidFill>
                  <a:schemeClr val="bg1">
                    <a:lumMod val="50000"/>
                  </a:schemeClr>
                </a:solidFill>
              </a:rPr>
              <a:t>Electrical Foundations	      25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1A8A8C3-580A-44C0-821A-557AF6747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620" y="5259742"/>
            <a:ext cx="549096" cy="4028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25756D-A907-453D-96B9-B5DDC9102C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1028" y="715395"/>
            <a:ext cx="548688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800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8"/>
          <p:cNvSpPr txBox="1">
            <a:spLocks noGrp="1"/>
          </p:cNvSpPr>
          <p:nvPr>
            <p:ph type="title"/>
          </p:nvPr>
        </p:nvSpPr>
        <p:spPr>
          <a:xfrm>
            <a:off x="5587449" y="77872"/>
            <a:ext cx="601980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Arial Rounded"/>
                <a:ea typeface="Arial Rounded"/>
                <a:cs typeface="Arial Rounded"/>
                <a:sym typeface="Arial Rounded"/>
              </a:rPr>
              <a:t>SSC Programs</a:t>
            </a:r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2DA087-9D43-4212-BC0C-D7EA8A1FC822}"/>
              </a:ext>
            </a:extLst>
          </p:cNvPr>
          <p:cNvSpPr txBox="1"/>
          <p:nvPr/>
        </p:nvSpPr>
        <p:spPr>
          <a:xfrm>
            <a:off x="3059760" y="1189268"/>
            <a:ext cx="7272808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CA" b="1" dirty="0">
                <a:solidFill>
                  <a:schemeClr val="accent5">
                    <a:lumMod val="75000"/>
                  </a:schemeClr>
                </a:solidFill>
              </a:rPr>
              <a:t>UNIVERSITY TRANSFER</a:t>
            </a:r>
          </a:p>
          <a:p>
            <a:pPr>
              <a:lnSpc>
                <a:spcPct val="150000"/>
              </a:lnSpc>
            </a:pPr>
            <a:r>
              <a:rPr lang="en-CA" dirty="0">
                <a:solidFill>
                  <a:schemeClr val="accent5">
                    <a:lumMod val="75000"/>
                  </a:schemeClr>
                </a:solidFill>
              </a:rPr>
              <a:t>BCIT</a:t>
            </a:r>
          </a:p>
          <a:p>
            <a:pPr>
              <a:lnSpc>
                <a:spcPct val="150000"/>
              </a:lnSpc>
            </a:pPr>
            <a:r>
              <a:rPr lang="en-CA" dirty="0">
                <a:solidFill>
                  <a:schemeClr val="accent5">
                    <a:lumMod val="75000"/>
                  </a:schemeClr>
                </a:solidFill>
              </a:rPr>
              <a:t>City University – Canada</a:t>
            </a:r>
          </a:p>
          <a:p>
            <a:pPr>
              <a:lnSpc>
                <a:spcPct val="150000"/>
              </a:lnSpc>
            </a:pPr>
            <a:r>
              <a:rPr lang="en-CA" dirty="0">
                <a:solidFill>
                  <a:schemeClr val="accent5">
                    <a:lumMod val="75000"/>
                  </a:schemeClr>
                </a:solidFill>
              </a:rPr>
              <a:t>Fairleigh Dickinson University – Canada</a:t>
            </a:r>
          </a:p>
          <a:p>
            <a:pPr>
              <a:lnSpc>
                <a:spcPct val="150000"/>
              </a:lnSpc>
            </a:pPr>
            <a:r>
              <a:rPr lang="en-CA" dirty="0" err="1">
                <a:solidFill>
                  <a:schemeClr val="accent5">
                    <a:lumMod val="75000"/>
                  </a:schemeClr>
                </a:solidFill>
              </a:rPr>
              <a:t>Acsenda</a:t>
            </a:r>
            <a:r>
              <a:rPr lang="en-CA" dirty="0">
                <a:solidFill>
                  <a:schemeClr val="accent5">
                    <a:lumMod val="75000"/>
                  </a:schemeClr>
                </a:solidFill>
              </a:rPr>
              <a:t> School of Management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56890A0-758F-4538-8AB9-DA9C3EEC1B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152" y="1108781"/>
            <a:ext cx="549097" cy="56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982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88825" cy="6850122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10"/>
          <p:cNvSpPr/>
          <p:nvPr/>
        </p:nvSpPr>
        <p:spPr>
          <a:xfrm>
            <a:off x="0" y="-103764"/>
            <a:ext cx="12192000" cy="6850122"/>
          </a:xfrm>
          <a:prstGeom prst="rect">
            <a:avLst/>
          </a:prstGeom>
          <a:solidFill>
            <a:srgbClr val="5FA6DB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10"/>
          <p:cNvSpPr/>
          <p:nvPr/>
        </p:nvSpPr>
        <p:spPr>
          <a:xfrm>
            <a:off x="1179512" y="248275"/>
            <a:ext cx="9829799" cy="4562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144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dirty="0"/>
          </a:p>
          <a:p>
            <a:pPr marL="7144" marR="0" lvl="0" indent="0" algn="ctr" rtl="0">
              <a:lnSpc>
                <a:spcPct val="150000"/>
              </a:lnSpc>
              <a:spcBef>
                <a:spcPts val="56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FACULTY </a:t>
            </a:r>
          </a:p>
          <a:p>
            <a:pPr marL="7144" marR="0" lvl="0" indent="0" algn="ctr" rtl="0">
              <a:lnSpc>
                <a:spcPct val="150000"/>
              </a:lnSpc>
              <a:spcBef>
                <a:spcPts val="56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OF </a:t>
            </a:r>
          </a:p>
          <a:p>
            <a:pPr marL="7144" marR="0" lvl="0" indent="0" algn="ctr" rtl="0">
              <a:lnSpc>
                <a:spcPct val="150000"/>
              </a:lnSpc>
              <a:spcBef>
                <a:spcPts val="56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CHILDCARE</a:t>
            </a:r>
            <a:endParaRPr sz="4800" b="1" dirty="0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4175411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8"/>
          <p:cNvSpPr txBox="1">
            <a:spLocks noGrp="1"/>
          </p:cNvSpPr>
          <p:nvPr>
            <p:ph type="title"/>
          </p:nvPr>
        </p:nvSpPr>
        <p:spPr>
          <a:xfrm>
            <a:off x="5587449" y="77872"/>
            <a:ext cx="601980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Arial Rounded"/>
                <a:ea typeface="Arial Rounded"/>
                <a:cs typeface="Arial Rounded"/>
                <a:sym typeface="Arial Rounded"/>
              </a:rPr>
              <a:t>Childcare Programs</a:t>
            </a:r>
            <a:endParaRPr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1455D3-5AA5-44BF-A204-1E597C62191D}"/>
              </a:ext>
            </a:extLst>
          </p:cNvPr>
          <p:cNvSpPr txBox="1"/>
          <p:nvPr/>
        </p:nvSpPr>
        <p:spPr>
          <a:xfrm>
            <a:off x="2685201" y="908109"/>
            <a:ext cx="7272808" cy="5299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ECE Basic Certificate: 45 weeks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ECE-IT Diploma: 65 weeks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ECE-CWE Diploma: 65 weeks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ECE Diploma: 77 weeks 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ECE Post Basic Diploma: 32 weeks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ECE-IT Certificate: 20 weeks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ECE-CWE Certificate: 20 weeks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ECE Assistant: 14 weeks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ECE Montessori Certificate: 38 weeks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ECE Montessori Diploma: 80 weeks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ea typeface="Malgun Gothic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C2E0D1-4400-4F93-A9C3-6426E97FF93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12239" y="1008761"/>
            <a:ext cx="553742" cy="438644"/>
          </a:xfrm>
          <a:prstGeom prst="rect">
            <a:avLst/>
          </a:prstGeom>
        </p:spPr>
      </p:pic>
      <p:pic>
        <p:nvPicPr>
          <p:cNvPr id="9" name="Picture 8" descr="C:\Users\amyl\Downloads\IMG_1874.JPG">
            <a:extLst>
              <a:ext uri="{FF2B5EF4-FFF2-40B4-BE49-F238E27FC236}">
                <a16:creationId xmlns:a16="http://schemas.microsoft.com/office/drawing/2014/main" id="{4ABB1EC4-B43B-44D5-A1EC-DED4559DADD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310" y="1228083"/>
            <a:ext cx="2577919" cy="18330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2" descr="K:\ECE\IMG_7349.JPG">
            <a:extLst>
              <a:ext uri="{FF2B5EF4-FFF2-40B4-BE49-F238E27FC236}">
                <a16:creationId xmlns:a16="http://schemas.microsoft.com/office/drawing/2014/main" id="{D23F6C91-E520-43B8-BF87-7CF2699E3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081" y="3378554"/>
            <a:ext cx="2210148" cy="14734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912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8"/>
          <p:cNvSpPr txBox="1">
            <a:spLocks noGrp="1"/>
          </p:cNvSpPr>
          <p:nvPr>
            <p:ph type="title"/>
          </p:nvPr>
        </p:nvSpPr>
        <p:spPr>
          <a:xfrm>
            <a:off x="5587449" y="77872"/>
            <a:ext cx="601980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Arial Rounded"/>
                <a:ea typeface="Arial Rounded"/>
                <a:cs typeface="Arial Rounded"/>
                <a:sym typeface="Arial Rounded"/>
              </a:rPr>
              <a:t>Childcare Programs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249EFC-C107-4C11-919A-200716C23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065" y="1402189"/>
            <a:ext cx="8910824" cy="427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458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8"/>
          <p:cNvSpPr txBox="1">
            <a:spLocks noGrp="1"/>
          </p:cNvSpPr>
          <p:nvPr>
            <p:ph type="title"/>
          </p:nvPr>
        </p:nvSpPr>
        <p:spPr>
          <a:xfrm>
            <a:off x="5587449" y="77872"/>
            <a:ext cx="601980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Arial Rounded"/>
                <a:ea typeface="Arial Rounded"/>
                <a:cs typeface="Arial Rounded"/>
                <a:sym typeface="Arial Rounded"/>
              </a:rPr>
              <a:t>Childcare Licenses</a:t>
            </a:r>
            <a:endParaRPr dirty="0"/>
          </a:p>
        </p:txBody>
      </p:sp>
      <p:pic>
        <p:nvPicPr>
          <p:cNvPr id="4" name="Picture 2" descr="K:\ECE\8.ece-5years license.jpg">
            <a:extLst>
              <a:ext uri="{FF2B5EF4-FFF2-40B4-BE49-F238E27FC236}">
                <a16:creationId xmlns:a16="http://schemas.microsoft.com/office/drawing/2014/main" id="{4AF9BAB9-DAF6-4A16-8F93-E9ABFDDC1D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4" t="3211" b="2183"/>
          <a:stretch/>
        </p:blipFill>
        <p:spPr bwMode="auto">
          <a:xfrm>
            <a:off x="7489979" y="1663235"/>
            <a:ext cx="2705835" cy="192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:\Korea\Industry License sample\ECE- License sample\3.ece-assistant.jpg">
            <a:extLst>
              <a:ext uri="{FF2B5EF4-FFF2-40B4-BE49-F238E27FC236}">
                <a16:creationId xmlns:a16="http://schemas.microsoft.com/office/drawing/2014/main" id="{3B23E662-8CA6-49E6-9576-F70E183C2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907" y="1606940"/>
            <a:ext cx="2880321" cy="203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:\ECE\5.ece-1year license.jpg">
            <a:extLst>
              <a:ext uri="{FF2B5EF4-FFF2-40B4-BE49-F238E27FC236}">
                <a16:creationId xmlns:a16="http://schemas.microsoft.com/office/drawing/2014/main" id="{2F046052-81A1-408C-A89D-E6D9E7D165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9" t="3355" b="1672"/>
          <a:stretch/>
        </p:blipFill>
        <p:spPr bwMode="auto">
          <a:xfrm>
            <a:off x="4518992" y="1676778"/>
            <a:ext cx="2689223" cy="192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:\ECE\1.fist aid.jpg">
            <a:extLst>
              <a:ext uri="{FF2B5EF4-FFF2-40B4-BE49-F238E27FC236}">
                <a16:creationId xmlns:a16="http://schemas.microsoft.com/office/drawing/2014/main" id="{2AA7E4F5-3938-4A07-A7DE-C21B6A55DB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1" t="9805" r="2161" b="4242"/>
          <a:stretch/>
        </p:blipFill>
        <p:spPr bwMode="auto">
          <a:xfrm>
            <a:off x="3709166" y="3838183"/>
            <a:ext cx="1619651" cy="196888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K:\ECE\2.food safe.jpg">
            <a:extLst>
              <a:ext uri="{FF2B5EF4-FFF2-40B4-BE49-F238E27FC236}">
                <a16:creationId xmlns:a16="http://schemas.microsoft.com/office/drawing/2014/main" id="{2D495661-1CE3-4C27-9BAB-7EE893A62E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6" t="4624" r="3438" b="3003"/>
          <a:stretch/>
        </p:blipFill>
        <p:spPr bwMode="auto">
          <a:xfrm>
            <a:off x="5922713" y="3838183"/>
            <a:ext cx="2612625" cy="196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D58D04-C1A0-4C14-9AA5-66466A0E80DE}"/>
              </a:ext>
            </a:extLst>
          </p:cNvPr>
          <p:cNvSpPr txBox="1"/>
          <p:nvPr/>
        </p:nvSpPr>
        <p:spPr>
          <a:xfrm>
            <a:off x="2257007" y="1226720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Assistant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B6C69C-62F1-4709-83F5-87D76CCAF258}"/>
              </a:ext>
            </a:extLst>
          </p:cNvPr>
          <p:cNvSpPr txBox="1"/>
          <p:nvPr/>
        </p:nvSpPr>
        <p:spPr>
          <a:xfrm>
            <a:off x="5528857" y="1226720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Basic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F5A647-8C89-48F1-8355-3AE90789A749}"/>
              </a:ext>
            </a:extLst>
          </p:cNvPr>
          <p:cNvSpPr txBox="1"/>
          <p:nvPr/>
        </p:nvSpPr>
        <p:spPr>
          <a:xfrm>
            <a:off x="7442132" y="1226720"/>
            <a:ext cx="28803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Basic + I&amp;T + Special Needs</a:t>
            </a:r>
          </a:p>
        </p:txBody>
      </p:sp>
    </p:spTree>
    <p:extLst>
      <p:ext uri="{BB962C8B-B14F-4D97-AF65-F5344CB8AC3E}">
        <p14:creationId xmlns:p14="http://schemas.microsoft.com/office/powerpoint/2010/main" val="681381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88825" cy="6850122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10"/>
          <p:cNvSpPr/>
          <p:nvPr/>
        </p:nvSpPr>
        <p:spPr>
          <a:xfrm>
            <a:off x="0" y="-103764"/>
            <a:ext cx="12192000" cy="6850122"/>
          </a:xfrm>
          <a:prstGeom prst="rect">
            <a:avLst/>
          </a:prstGeom>
          <a:solidFill>
            <a:srgbClr val="5FA6DB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10"/>
          <p:cNvSpPr/>
          <p:nvPr/>
        </p:nvSpPr>
        <p:spPr>
          <a:xfrm>
            <a:off x="1014708" y="1274317"/>
            <a:ext cx="9829799" cy="3777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144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7144" marR="0" lvl="0" indent="0" algn="ctr" rtl="0">
              <a:lnSpc>
                <a:spcPct val="150000"/>
              </a:lnSpc>
              <a:spcBef>
                <a:spcPts val="56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FACULTY </a:t>
            </a:r>
          </a:p>
          <a:p>
            <a:pPr marL="7144" marR="0" lvl="0" indent="0" algn="ctr" rtl="0">
              <a:lnSpc>
                <a:spcPct val="150000"/>
              </a:lnSpc>
              <a:spcBef>
                <a:spcPts val="56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OF </a:t>
            </a:r>
          </a:p>
          <a:p>
            <a:pPr marL="7144" marR="0" lvl="0" indent="0" algn="ctr" rtl="0">
              <a:lnSpc>
                <a:spcPct val="150000"/>
              </a:lnSpc>
              <a:spcBef>
                <a:spcPts val="56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HEALTHCARE</a:t>
            </a:r>
            <a:endParaRPr sz="4800" b="1" dirty="0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Google Shape;295;p11"/>
          <p:cNvGrpSpPr/>
          <p:nvPr/>
        </p:nvGrpSpPr>
        <p:grpSpPr>
          <a:xfrm>
            <a:off x="2114685" y="635195"/>
            <a:ext cx="7239001" cy="5614221"/>
            <a:chOff x="-3" y="0"/>
            <a:chExt cx="7239001" cy="5614221"/>
          </a:xfrm>
        </p:grpSpPr>
        <p:sp>
          <p:nvSpPr>
            <p:cNvPr id="296" name="Google Shape;296;p11"/>
            <p:cNvSpPr/>
            <p:nvPr/>
          </p:nvSpPr>
          <p:spPr>
            <a:xfrm>
              <a:off x="1954221" y="0"/>
              <a:ext cx="3330558" cy="2583021"/>
            </a:xfrm>
            <a:prstGeom prst="trapezoid">
              <a:avLst>
                <a:gd name="adj" fmla="val 64470"/>
              </a:avLst>
            </a:prstGeom>
            <a:solidFill>
              <a:schemeClr val="accent1">
                <a:alpha val="89803"/>
              </a:scheme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1"/>
            <p:cNvSpPr txBox="1"/>
            <p:nvPr/>
          </p:nvSpPr>
          <p:spPr>
            <a:xfrm>
              <a:off x="1954221" y="1198702"/>
              <a:ext cx="3330558" cy="10995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550" tIns="35550" rIns="35550" bIns="35550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Arial Rounded"/>
                <a:buNone/>
              </a:pPr>
              <a:r>
                <a:rPr lang="en-US" sz="2400" b="1" dirty="0">
                  <a:solidFill>
                    <a:schemeClr val="lt1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Registered</a:t>
              </a:r>
              <a:r>
                <a:rPr lang="en-US" sz="2400" b="1" dirty="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endParaRPr sz="2400" dirty="0"/>
            </a:p>
            <a:p>
              <a:pPr marL="0" marR="0" lvl="0" indent="0" algn="ctr" rtl="0">
                <a:lnSpc>
                  <a:spcPct val="90000"/>
                </a:lnSpc>
                <a:spcBef>
                  <a:spcPts val="98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Montserrat"/>
                <a:buNone/>
              </a:pPr>
              <a:r>
                <a:rPr lang="en-US" sz="2400" b="1" dirty="0">
                  <a:solidFill>
                    <a:schemeClr val="lt1"/>
                  </a:solidFill>
                  <a:latin typeface="Arial Rounded"/>
                  <a:ea typeface="Montserrat"/>
                  <a:cs typeface="Montserrat"/>
                  <a:sym typeface="Montserrat"/>
                </a:rPr>
                <a:t>Nurse</a:t>
              </a:r>
              <a:endParaRPr sz="2400" dirty="0">
                <a:latin typeface="Arial Rounded"/>
              </a:endParaRPr>
            </a:p>
          </p:txBody>
        </p:sp>
        <p:sp>
          <p:nvSpPr>
            <p:cNvPr id="298" name="Google Shape;298;p11"/>
            <p:cNvSpPr/>
            <p:nvPr/>
          </p:nvSpPr>
          <p:spPr>
            <a:xfrm>
              <a:off x="976069" y="2583021"/>
              <a:ext cx="5286863" cy="1526668"/>
            </a:xfrm>
            <a:prstGeom prst="trapezoid">
              <a:avLst>
                <a:gd name="adj" fmla="val 64470"/>
              </a:avLst>
            </a:prstGeom>
            <a:solidFill>
              <a:schemeClr val="accent1">
                <a:alpha val="69803"/>
              </a:scheme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1"/>
            <p:cNvSpPr txBox="1"/>
            <p:nvPr/>
          </p:nvSpPr>
          <p:spPr>
            <a:xfrm>
              <a:off x="1901268" y="2765835"/>
              <a:ext cx="3436461" cy="12770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625" tIns="40625" rIns="40625" bIns="40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Arial Rounded"/>
                <a:buNone/>
              </a:pPr>
              <a:r>
                <a:rPr lang="en-US" sz="2400" b="1" dirty="0">
                  <a:solidFill>
                    <a:schemeClr val="lt1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Licensed Practical Nurse</a:t>
              </a:r>
              <a:endParaRPr sz="2400" dirty="0"/>
            </a:p>
          </p:txBody>
        </p:sp>
        <p:sp>
          <p:nvSpPr>
            <p:cNvPr id="300" name="Google Shape;300;p11"/>
            <p:cNvSpPr/>
            <p:nvPr/>
          </p:nvSpPr>
          <p:spPr>
            <a:xfrm>
              <a:off x="-3" y="4109689"/>
              <a:ext cx="7239001" cy="1504532"/>
            </a:xfrm>
            <a:prstGeom prst="trapezoid">
              <a:avLst>
                <a:gd name="adj" fmla="val 64470"/>
              </a:avLst>
            </a:prstGeom>
            <a:solidFill>
              <a:schemeClr val="accent1">
                <a:alpha val="49803"/>
              </a:scheme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1"/>
            <p:cNvSpPr txBox="1"/>
            <p:nvPr/>
          </p:nvSpPr>
          <p:spPr>
            <a:xfrm>
              <a:off x="1266821" y="4391008"/>
              <a:ext cx="4705351" cy="9418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625" tIns="40625" rIns="40625" bIns="40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Arial Rounded"/>
                <a:buNone/>
              </a:pPr>
              <a:r>
                <a:rPr lang="en-US" sz="2400" b="1" dirty="0">
                  <a:solidFill>
                    <a:schemeClr val="lt1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Health Care Assistant</a:t>
              </a:r>
              <a:endParaRPr sz="2400" dirty="0"/>
            </a:p>
          </p:txBody>
        </p:sp>
      </p:grpSp>
      <p:sp>
        <p:nvSpPr>
          <p:cNvPr id="302" name="Google Shape;302;p11"/>
          <p:cNvSpPr txBox="1"/>
          <p:nvPr/>
        </p:nvSpPr>
        <p:spPr>
          <a:xfrm>
            <a:off x="3656012" y="28808"/>
            <a:ext cx="799475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Canadian Health Care System Structure</a:t>
            </a:r>
            <a:endParaRPr dirty="0"/>
          </a:p>
        </p:txBody>
      </p:sp>
      <p:sp>
        <p:nvSpPr>
          <p:cNvPr id="303" name="Google Shape;303;p11"/>
          <p:cNvSpPr txBox="1"/>
          <p:nvPr/>
        </p:nvSpPr>
        <p:spPr>
          <a:xfrm>
            <a:off x="7061594" y="1090060"/>
            <a:ext cx="4500932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Duties: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Rounded"/>
              <a:buChar char="-"/>
            </a:pPr>
            <a:r>
              <a:rPr lang="en-US" sz="14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Handling medications 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Rounded"/>
              <a:buChar char="-"/>
            </a:pPr>
            <a:r>
              <a:rPr lang="en-US" sz="14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Handling medical tests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Rounded"/>
              <a:buChar char="-"/>
            </a:pPr>
            <a:r>
              <a:rPr lang="en-US" sz="14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Reports of a patient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Rounded"/>
              <a:buChar char="-"/>
            </a:pPr>
            <a:r>
              <a:rPr lang="en-US" sz="14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Carry out various tasks without any direction</a:t>
            </a:r>
            <a:endParaRPr dirty="0"/>
          </a:p>
        </p:txBody>
      </p:sp>
      <p:sp>
        <p:nvSpPr>
          <p:cNvPr id="304" name="Google Shape;304;p11"/>
          <p:cNvSpPr txBox="1"/>
          <p:nvPr/>
        </p:nvSpPr>
        <p:spPr>
          <a:xfrm>
            <a:off x="1998362" y="1085561"/>
            <a:ext cx="2590800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Employed: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Rounded"/>
              <a:buChar char="-"/>
            </a:pPr>
            <a:r>
              <a:rPr lang="en-US" sz="14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General medical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Rounded"/>
              <a:buChar char="-"/>
            </a:pPr>
            <a:r>
              <a:rPr lang="en-US" sz="14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Surgical hospital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Rounded"/>
              <a:buChar char="-"/>
            </a:pPr>
            <a:r>
              <a:rPr lang="en-US" sz="14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Government agencies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Rounded"/>
              <a:buChar char="-"/>
            </a:pPr>
            <a:r>
              <a:rPr lang="en-US" sz="14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Nursing care facilities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Rounded"/>
              <a:buChar char="-"/>
            </a:pPr>
            <a:r>
              <a:rPr lang="en-US" sz="14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Nurse specialist</a:t>
            </a:r>
            <a:endParaRPr dirty="0"/>
          </a:p>
        </p:txBody>
      </p:sp>
      <p:sp>
        <p:nvSpPr>
          <p:cNvPr id="305" name="Google Shape;305;p11"/>
          <p:cNvSpPr txBox="1"/>
          <p:nvPr/>
        </p:nvSpPr>
        <p:spPr>
          <a:xfrm>
            <a:off x="1201112" y="3223205"/>
            <a:ext cx="2667000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Employed: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Rounded"/>
              <a:buChar char="-"/>
            </a:pPr>
            <a:r>
              <a:rPr lang="en-US" sz="14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Physician’s office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Rounded"/>
              <a:buChar char="-"/>
            </a:pPr>
            <a:r>
              <a:rPr lang="en-US" sz="14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Nursing care facilities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Rounded"/>
              <a:buChar char="-"/>
            </a:pPr>
            <a:r>
              <a:rPr lang="en-US" sz="14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Psychiatric hospitals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Rounded"/>
              <a:buChar char="-"/>
            </a:pPr>
            <a:r>
              <a:rPr lang="en-US" sz="14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Outpatient clinics</a:t>
            </a:r>
            <a:endParaRPr dirty="0"/>
          </a:p>
        </p:txBody>
      </p:sp>
      <p:sp>
        <p:nvSpPr>
          <p:cNvPr id="306" name="Google Shape;306;p11"/>
          <p:cNvSpPr txBox="1"/>
          <p:nvPr/>
        </p:nvSpPr>
        <p:spPr>
          <a:xfrm>
            <a:off x="8014517" y="3218216"/>
            <a:ext cx="3548009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Duties: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Rounded"/>
              <a:buChar char="-"/>
            </a:pPr>
            <a:r>
              <a:rPr lang="en-US" sz="14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Patients' crucial signs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Rounded"/>
              <a:buChar char="-"/>
            </a:pPr>
            <a:r>
              <a:rPr lang="en-US" sz="14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Monitor heartbeat, blood pressure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Rounded"/>
              <a:buChar char="-"/>
            </a:pPr>
            <a:r>
              <a:rPr lang="en-US" sz="14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Work under supervision of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registered nurse and doctor</a:t>
            </a:r>
            <a:endParaRPr dirty="0"/>
          </a:p>
        </p:txBody>
      </p:sp>
      <p:sp>
        <p:nvSpPr>
          <p:cNvPr id="307" name="Google Shape;307;p11"/>
          <p:cNvSpPr txBox="1"/>
          <p:nvPr/>
        </p:nvSpPr>
        <p:spPr>
          <a:xfrm>
            <a:off x="1201112" y="4839382"/>
            <a:ext cx="159450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Employed: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Rounded"/>
              <a:buChar char="-"/>
            </a:pPr>
            <a:r>
              <a:rPr lang="en-US" sz="14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Home care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Rounded"/>
              <a:buChar char="-"/>
            </a:pPr>
            <a:r>
              <a:rPr lang="en-US" sz="14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Acute care</a:t>
            </a:r>
            <a:endParaRPr dirty="0"/>
          </a:p>
        </p:txBody>
      </p:sp>
      <p:sp>
        <p:nvSpPr>
          <p:cNvPr id="308" name="Google Shape;308;p11"/>
          <p:cNvSpPr txBox="1"/>
          <p:nvPr/>
        </p:nvSpPr>
        <p:spPr>
          <a:xfrm>
            <a:off x="9066214" y="4744884"/>
            <a:ext cx="2584551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Duties: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Rounded"/>
              <a:buChar char="-"/>
            </a:pPr>
            <a:r>
              <a:rPr lang="en-US" sz="14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bathing, oral hygiene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Rounded"/>
              <a:buChar char="-"/>
            </a:pPr>
            <a:r>
              <a:rPr lang="en-US" sz="14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Grooming, dressing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Rounded"/>
              <a:buChar char="-"/>
            </a:pPr>
            <a:r>
              <a:rPr lang="en-US" sz="14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Taking temperature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Rounded"/>
              <a:buChar char="-"/>
            </a:pPr>
            <a:r>
              <a:rPr lang="en-US" sz="14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Pulse and respiration</a:t>
            </a:r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6" name="Google Shape;316;p12"/>
          <p:cNvGraphicFramePr/>
          <p:nvPr>
            <p:extLst>
              <p:ext uri="{D42A27DB-BD31-4B8C-83A1-F6EECF244321}">
                <p14:modId xmlns:p14="http://schemas.microsoft.com/office/powerpoint/2010/main" val="398708180"/>
              </p:ext>
            </p:extLst>
          </p:nvPr>
        </p:nvGraphicFramePr>
        <p:xfrm>
          <a:off x="1033313" y="1084520"/>
          <a:ext cx="10122197" cy="4332768"/>
        </p:xfrm>
        <a:graphic>
          <a:graphicData uri="http://schemas.openxmlformats.org/drawingml/2006/table">
            <a:tbl>
              <a:tblPr firstRow="1" bandRow="1">
                <a:noFill/>
                <a:tableStyleId>{2383BE30-B506-49EF-9E7D-AB97F37C7903}</a:tableStyleId>
              </a:tblPr>
              <a:tblGrid>
                <a:gridCol w="18979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02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8033">
                  <a:extLst>
                    <a:ext uri="{9D8B030D-6E8A-4147-A177-3AD203B41FA5}">
                      <a16:colId xmlns:a16="http://schemas.microsoft.com/office/drawing/2014/main" val="2288345924"/>
                    </a:ext>
                  </a:extLst>
                </a:gridCol>
                <a:gridCol w="2025502">
                  <a:extLst>
                    <a:ext uri="{9D8B030D-6E8A-4147-A177-3AD203B41FA5}">
                      <a16:colId xmlns:a16="http://schemas.microsoft.com/office/drawing/2014/main" val="466629184"/>
                    </a:ext>
                  </a:extLst>
                </a:gridCol>
                <a:gridCol w="1910501">
                  <a:extLst>
                    <a:ext uri="{9D8B030D-6E8A-4147-A177-3AD203B41FA5}">
                      <a16:colId xmlns:a16="http://schemas.microsoft.com/office/drawing/2014/main" val="4141418012"/>
                    </a:ext>
                  </a:extLst>
                </a:gridCol>
              </a:tblGrid>
              <a:tr h="56134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dirty="0">
                          <a:latin typeface="Arial Rounded"/>
                        </a:rPr>
                        <a:t>Program</a:t>
                      </a:r>
                      <a:endParaRPr dirty="0">
                        <a:latin typeface="Arial Rounded"/>
                      </a:endParaRPr>
                    </a:p>
                  </a:txBody>
                  <a:tcPr marL="91450" marR="91450" marT="45725" marB="45725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HCAIE-Coop</a:t>
                      </a:r>
                      <a:endParaRPr sz="1400" b="1" dirty="0">
                        <a:latin typeface="Arial Rounded"/>
                        <a:ea typeface="Arial Rounded"/>
                        <a:cs typeface="Arial Rounded"/>
                        <a:sym typeface="Arial Rounded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400" b="1" dirty="0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HCA</a:t>
                      </a:r>
                      <a:endParaRPr sz="1400" b="1" dirty="0">
                        <a:latin typeface="Arial Rounded"/>
                        <a:ea typeface="Arial Rounded"/>
                        <a:cs typeface="Arial Rounded"/>
                        <a:sym typeface="Arial Rounded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400" b="1" dirty="0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PN</a:t>
                      </a:r>
                      <a:endParaRPr sz="1400" b="1" dirty="0">
                        <a:latin typeface="Arial Rounded"/>
                        <a:ea typeface="Arial Rounded"/>
                        <a:cs typeface="Arial Rounded"/>
                        <a:sym typeface="Arial Rounded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400" b="1" dirty="0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PGCN-Coop</a:t>
                      </a:r>
                      <a:endParaRPr sz="1400" b="1" dirty="0">
                        <a:latin typeface="Arial Rounded"/>
                        <a:ea typeface="Arial Rounded"/>
                        <a:cs typeface="Arial Rounded"/>
                        <a:sym typeface="Arial Rounded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Calibri" panose="020F0502020204030204" pitchFamily="34" charset="0"/>
                          <a:ea typeface="Arial Rounded"/>
                          <a:cs typeface="Calibri" panose="020F0502020204030204" pitchFamily="34" charset="0"/>
                          <a:sym typeface="Arial Rounded"/>
                        </a:rPr>
                        <a:t>Duration</a:t>
                      </a:r>
                      <a:endParaRPr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 Weeks 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(1 year 4 months)</a:t>
                      </a:r>
                      <a:endParaRPr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CA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CA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 Weeks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CA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(7 months)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CA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CA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75 Weeks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CA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(1 year 6 months)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CA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CA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81 Weeks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CA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(1 year 7 months)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66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Arial Rounded"/>
                        </a:rPr>
                        <a:t>Work Components</a:t>
                      </a:r>
                      <a:endParaRPr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Arial Rounded"/>
                        </a:rPr>
                        <a:t>Practicum – 8 weeks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Arial Rounded"/>
                        </a:rPr>
                        <a:t>Coop – 30 weeks </a:t>
                      </a:r>
                      <a:endParaRPr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Practicum – 8 weeks</a:t>
                      </a:r>
                      <a:endParaRPr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Clinical – 20 weeks</a:t>
                      </a:r>
                      <a:endParaRPr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Coop – 36 weeks</a:t>
                      </a:r>
                      <a:endParaRPr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72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English Requirement</a:t>
                      </a:r>
                      <a:endParaRPr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IELTS 5.5</a:t>
                      </a:r>
                      <a:endParaRPr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IELTS 6.0</a:t>
                      </a:r>
                      <a:endParaRPr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IELTS 7.0</a:t>
                      </a:r>
                      <a:endParaRPr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IELTS 6.0</a:t>
                      </a:r>
                      <a:endParaRPr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997197257"/>
                  </a:ext>
                </a:extLst>
              </a:tr>
              <a:tr h="49973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Campuses</a:t>
                      </a:r>
                      <a:endParaRPr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Vancouver</a:t>
                      </a:r>
                      <a:endParaRPr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Many</a:t>
                      </a:r>
                      <a:endParaRPr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Many</a:t>
                      </a:r>
                      <a:endParaRPr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Vancouver</a:t>
                      </a:r>
                      <a:endParaRPr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98278513"/>
                  </a:ext>
                </a:extLst>
              </a:tr>
              <a:tr h="56841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Start Date</a:t>
                      </a:r>
                      <a:endParaRPr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Jan / May / Sep</a:t>
                      </a:r>
                      <a:endParaRPr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Monthly</a:t>
                      </a:r>
                      <a:endParaRPr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2 -3 times a year per campus</a:t>
                      </a:r>
                      <a:endParaRPr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 / Oct</a:t>
                      </a:r>
                      <a:endParaRPr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2738753333"/>
                  </a:ext>
                </a:extLst>
              </a:tr>
              <a:tr h="50547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Education Requirement</a:t>
                      </a:r>
                      <a:endParaRPr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High School</a:t>
                      </a:r>
                      <a:endParaRPr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High School</a:t>
                      </a:r>
                      <a:endParaRPr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High School</a:t>
                      </a:r>
                      <a:endParaRPr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BSc. In Nursing </a:t>
                      </a:r>
                      <a:endParaRPr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3556108492"/>
                  </a:ext>
                </a:extLst>
              </a:tr>
            </a:tbl>
          </a:graphicData>
        </a:graphic>
      </p:graphicFrame>
      <p:sp>
        <p:nvSpPr>
          <p:cNvPr id="317" name="Google Shape;317;p12"/>
          <p:cNvSpPr txBox="1"/>
          <p:nvPr/>
        </p:nvSpPr>
        <p:spPr>
          <a:xfrm>
            <a:off x="5557421" y="5862"/>
            <a:ext cx="607232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SSC Healthcare Programs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"/>
          <p:cNvSpPr txBox="1">
            <a:spLocks noGrp="1"/>
          </p:cNvSpPr>
          <p:nvPr>
            <p:ph type="title"/>
          </p:nvPr>
        </p:nvSpPr>
        <p:spPr>
          <a:xfrm>
            <a:off x="5788976" y="67881"/>
            <a:ext cx="5839144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Arial Rounded"/>
                <a:ea typeface="Arial Rounded"/>
                <a:cs typeface="Arial Rounded"/>
                <a:sym typeface="Arial Rounded"/>
              </a:rPr>
              <a:t>About CIBT Education Group</a:t>
            </a:r>
            <a:endParaRPr dirty="0"/>
          </a:p>
        </p:txBody>
      </p: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6F6A907C-377D-4AFF-9287-D209047C28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1301239"/>
              </p:ext>
            </p:extLst>
          </p:nvPr>
        </p:nvGraphicFramePr>
        <p:xfrm>
          <a:off x="2650466" y="1158284"/>
          <a:ext cx="7056784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id="{FE0AAE27-98FA-4743-8FC1-E9D0685C65C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173" y="2814468"/>
            <a:ext cx="1899810" cy="15071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19C8CD6-B4AE-4604-BDAD-87278527BC9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696" y="1396205"/>
            <a:ext cx="988324" cy="95727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F71D0CC-6151-4F96-A05F-9CCEBE65454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348" y="2834168"/>
            <a:ext cx="1080120" cy="5366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7ACE072-82EC-498A-A67F-13FF65225A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337" y="2683607"/>
            <a:ext cx="720080" cy="83778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6FD3F28-E33B-4CF6-AC7D-BD0A660160D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830" y="4782636"/>
            <a:ext cx="1080120" cy="58956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CA2F4C8-541B-49A5-940E-A5BDD64250E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875" y="4974708"/>
            <a:ext cx="1322851" cy="33538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74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23"/>
          <p:cNvSpPr txBox="1"/>
          <p:nvPr/>
        </p:nvSpPr>
        <p:spPr>
          <a:xfrm>
            <a:off x="8075612" y="38901"/>
            <a:ext cx="375590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Student Lab Time</a:t>
            </a:r>
            <a:endParaRPr/>
          </a:p>
        </p:txBody>
      </p:sp>
      <p:pic>
        <p:nvPicPr>
          <p:cNvPr id="443" name="Google Shape;443;p23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419598" y="1473187"/>
            <a:ext cx="4241773" cy="327659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44" name="Google Shape;444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3930196" y="2282822"/>
            <a:ext cx="4241771" cy="318132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45" name="Google Shape;445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7501175" y="1412804"/>
            <a:ext cx="4246512" cy="340210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46" name="Google Shape;446;p23" descr="A close up of a logo&#10;&#10;Description generated with very high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6531" y="5638800"/>
            <a:ext cx="1101881" cy="106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0805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24"/>
          <p:cNvPicPr preferRelativeResize="0"/>
          <p:nvPr/>
        </p:nvPicPr>
        <p:blipFill rotWithShape="1">
          <a:blip r:embed="rId4">
            <a:alphaModFix/>
          </a:blip>
          <a:srcRect r="7328"/>
          <a:stretch/>
        </p:blipFill>
        <p:spPr>
          <a:xfrm>
            <a:off x="3712995" y="2057400"/>
            <a:ext cx="4724400" cy="3823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206270" y="1385576"/>
            <a:ext cx="3823533" cy="286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400000" flipH="1">
            <a:off x="8101128" y="1391440"/>
            <a:ext cx="3823533" cy="286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4" descr="A close up of a logo&#10;&#10;Description generated with very high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6531" y="5638800"/>
            <a:ext cx="1101881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24"/>
          <p:cNvSpPr txBox="1"/>
          <p:nvPr/>
        </p:nvSpPr>
        <p:spPr>
          <a:xfrm>
            <a:off x="4208295" y="913498"/>
            <a:ext cx="37338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20C4F4"/>
                </a:solidFill>
                <a:latin typeface="Arial Rounded"/>
                <a:ea typeface="Arial Rounded"/>
                <a:cs typeface="Arial Rounded"/>
                <a:sym typeface="Arial Rounded"/>
              </a:rPr>
              <a:t>Student Practice</a:t>
            </a:r>
            <a:endParaRPr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2"/>
          <p:cNvSpPr txBox="1"/>
          <p:nvPr/>
        </p:nvSpPr>
        <p:spPr>
          <a:xfrm>
            <a:off x="7085012" y="5862"/>
            <a:ext cx="451810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Campus Photos</a:t>
            </a:r>
            <a:endParaRPr dirty="0"/>
          </a:p>
        </p:txBody>
      </p:sp>
      <p:pic>
        <p:nvPicPr>
          <p:cNvPr id="4" name="Picture 6" descr="IMG_1610.JPG">
            <a:extLst>
              <a:ext uri="{FF2B5EF4-FFF2-40B4-BE49-F238E27FC236}">
                <a16:creationId xmlns:a16="http://schemas.microsoft.com/office/drawing/2014/main" id="{8DA924E0-056E-4D38-B321-ADC1F25C4F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277" y="1476873"/>
            <a:ext cx="3494839" cy="265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5C0699-0AFB-4922-B61A-1063F28C47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304" y="1476873"/>
            <a:ext cx="3766958" cy="2650446"/>
          </a:xfrm>
          <a:prstGeom prst="rect">
            <a:avLst/>
          </a:prstGeom>
        </p:spPr>
      </p:pic>
      <p:pic>
        <p:nvPicPr>
          <p:cNvPr id="6" name="Picture 6" descr="IMG_1602.JPG">
            <a:extLst>
              <a:ext uri="{FF2B5EF4-FFF2-40B4-BE49-F238E27FC236}">
                <a16:creationId xmlns:a16="http://schemas.microsoft.com/office/drawing/2014/main" id="{18B7A1DE-B3F8-4103-BC5A-B6EB92183A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173" y="4231377"/>
            <a:ext cx="2394054" cy="1458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sprottshaw.org/wp-content/uploads/simple_photo_gallery/wppg_gallery_tmp_dir/Picture3.jpg">
            <a:extLst>
              <a:ext uri="{FF2B5EF4-FFF2-40B4-BE49-F238E27FC236}">
                <a16:creationId xmlns:a16="http://schemas.microsoft.com/office/drawing/2014/main" id="{0AA8B1E7-C088-4EAD-B409-5E7E3CA25F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3" b="2754"/>
          <a:stretch/>
        </p:blipFill>
        <p:spPr bwMode="auto">
          <a:xfrm>
            <a:off x="4910133" y="4235725"/>
            <a:ext cx="2227024" cy="145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FD93CE-FEA0-4739-A14F-5371750CE8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472" y="4231378"/>
            <a:ext cx="2465645" cy="146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50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:\campus photo\new westminster\IMG_6670.JPG">
            <a:extLst>
              <a:ext uri="{FF2B5EF4-FFF2-40B4-BE49-F238E27FC236}">
                <a16:creationId xmlns:a16="http://schemas.microsoft.com/office/drawing/2014/main" id="{11F7EB30-E65E-4D44-8D0A-5D17171781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61"/>
          <a:stretch/>
        </p:blipFill>
        <p:spPr bwMode="auto">
          <a:xfrm>
            <a:off x="2032705" y="1234667"/>
            <a:ext cx="2976406" cy="205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K:\campus photo\new westminster\IMG_6672.JPG">
            <a:extLst>
              <a:ext uri="{FF2B5EF4-FFF2-40B4-BE49-F238E27FC236}">
                <a16:creationId xmlns:a16="http://schemas.microsoft.com/office/drawing/2014/main" id="{C1B55FF0-3A14-4A4B-A089-ED1F8A3E0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705" y="3428999"/>
            <a:ext cx="2977015" cy="200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K:\campus photo\new westminster\IMG_6685.JPG">
            <a:extLst>
              <a:ext uri="{FF2B5EF4-FFF2-40B4-BE49-F238E27FC236}">
                <a16:creationId xmlns:a16="http://schemas.microsoft.com/office/drawing/2014/main" id="{261A0A5E-F487-473B-9F75-7424D4E72F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" t="7624" r="6465" b="6944"/>
          <a:stretch/>
        </p:blipFill>
        <p:spPr bwMode="auto">
          <a:xfrm>
            <a:off x="5122219" y="1234667"/>
            <a:ext cx="2191148" cy="283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:\campus photo\new westminster\IMG_6655.JPG">
            <a:extLst>
              <a:ext uri="{FF2B5EF4-FFF2-40B4-BE49-F238E27FC236}">
                <a16:creationId xmlns:a16="http://schemas.microsoft.com/office/drawing/2014/main" id="{BE697205-0572-455D-8C55-CEAEA8417A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9"/>
          <a:stretch/>
        </p:blipFill>
        <p:spPr bwMode="auto">
          <a:xfrm>
            <a:off x="7426475" y="1234667"/>
            <a:ext cx="2871158" cy="205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20130904_105538.jpg">
            <a:extLst>
              <a:ext uri="{FF2B5EF4-FFF2-40B4-BE49-F238E27FC236}">
                <a16:creationId xmlns:a16="http://schemas.microsoft.com/office/drawing/2014/main" id="{2CC82502-B05D-48B1-B92D-381CC24681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219" y="4113553"/>
            <a:ext cx="2191147" cy="1334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IMG_1606.JPG">
            <a:extLst>
              <a:ext uri="{FF2B5EF4-FFF2-40B4-BE49-F238E27FC236}">
                <a16:creationId xmlns:a16="http://schemas.microsoft.com/office/drawing/2014/main" id="{E3D7E663-FE1F-400C-92FE-9B6146EE22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474" y="3358499"/>
            <a:ext cx="2871159" cy="207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317;p12">
            <a:extLst>
              <a:ext uri="{FF2B5EF4-FFF2-40B4-BE49-F238E27FC236}">
                <a16:creationId xmlns:a16="http://schemas.microsoft.com/office/drawing/2014/main" id="{72272447-FF33-4A38-9328-F61D80277C2D}"/>
              </a:ext>
            </a:extLst>
          </p:cNvPr>
          <p:cNvSpPr txBox="1"/>
          <p:nvPr/>
        </p:nvSpPr>
        <p:spPr>
          <a:xfrm>
            <a:off x="7085012" y="5862"/>
            <a:ext cx="451810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Campus Photos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904935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17;p12">
            <a:extLst>
              <a:ext uri="{FF2B5EF4-FFF2-40B4-BE49-F238E27FC236}">
                <a16:creationId xmlns:a16="http://schemas.microsoft.com/office/drawing/2014/main" id="{72272447-FF33-4A38-9328-F61D80277C2D}"/>
              </a:ext>
            </a:extLst>
          </p:cNvPr>
          <p:cNvSpPr txBox="1"/>
          <p:nvPr/>
        </p:nvSpPr>
        <p:spPr>
          <a:xfrm>
            <a:off x="4663440" y="5862"/>
            <a:ext cx="693967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Graduation Ceremony</a:t>
            </a:r>
            <a:endParaRPr dirty="0"/>
          </a:p>
        </p:txBody>
      </p:sp>
      <p:pic>
        <p:nvPicPr>
          <p:cNvPr id="11" name="Picture 7" descr="Z:\Yatan FOLDER\INDIA PRE_DEPARTURE\GRAD PICTURES\IMG_4952.JPG">
            <a:extLst>
              <a:ext uri="{FF2B5EF4-FFF2-40B4-BE49-F238E27FC236}">
                <a16:creationId xmlns:a16="http://schemas.microsoft.com/office/drawing/2014/main" id="{48A73214-1EA5-434B-80F5-241B7274F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544" y="2975991"/>
            <a:ext cx="4716016" cy="288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Z:\Yatan FOLDER\INDIA PRE_DEPARTURE\GRAD PICTURES\IMG_4953.JPG">
            <a:extLst>
              <a:ext uri="{FF2B5EF4-FFF2-40B4-BE49-F238E27FC236}">
                <a16:creationId xmlns:a16="http://schemas.microsoft.com/office/drawing/2014/main" id="{2F280B40-737F-40DE-82EC-1545544A0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704" y="936277"/>
            <a:ext cx="3275855" cy="203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Z:\Yatan FOLDER\INDIA PRE_DEPARTURE\GRAD PICTURES\IMG_4954.JPG">
            <a:extLst>
              <a:ext uri="{FF2B5EF4-FFF2-40B4-BE49-F238E27FC236}">
                <a16:creationId xmlns:a16="http://schemas.microsoft.com/office/drawing/2014/main" id="{D40E3855-B08F-4194-B65E-A080885DF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340" y="936277"/>
            <a:ext cx="3251288" cy="203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Z:\Yatan FOLDER\INDIA PRE_DEPARTURE\GRAD PICTURES\IMG_4955.JPG">
            <a:extLst>
              <a:ext uri="{FF2B5EF4-FFF2-40B4-BE49-F238E27FC236}">
                <a16:creationId xmlns:a16="http://schemas.microsoft.com/office/drawing/2014/main" id="{2A4E23E4-D268-4555-8C74-06AEB1E31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548" y="2975992"/>
            <a:ext cx="4460996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Z:\Yatan FOLDER\INDIA PRE_DEPARTURE\GRAD PICTURES\IMG_4956.JPG">
            <a:extLst>
              <a:ext uri="{FF2B5EF4-FFF2-40B4-BE49-F238E27FC236}">
                <a16:creationId xmlns:a16="http://schemas.microsoft.com/office/drawing/2014/main" id="{815F604C-FCD4-4ECB-BED6-274FC1F81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548" y="953440"/>
            <a:ext cx="2699792" cy="202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2184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17;p12">
            <a:extLst>
              <a:ext uri="{FF2B5EF4-FFF2-40B4-BE49-F238E27FC236}">
                <a16:creationId xmlns:a16="http://schemas.microsoft.com/office/drawing/2014/main" id="{72272447-FF33-4A38-9328-F61D80277C2D}"/>
              </a:ext>
            </a:extLst>
          </p:cNvPr>
          <p:cNvSpPr txBox="1"/>
          <p:nvPr/>
        </p:nvSpPr>
        <p:spPr>
          <a:xfrm>
            <a:off x="4663440" y="5862"/>
            <a:ext cx="693967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Graduation Ceremony</a:t>
            </a:r>
            <a:endParaRPr dirty="0"/>
          </a:p>
        </p:txBody>
      </p:sp>
      <p:pic>
        <p:nvPicPr>
          <p:cNvPr id="8" name="Picture 7" descr="_DSC0092.JPG">
            <a:extLst>
              <a:ext uri="{FF2B5EF4-FFF2-40B4-BE49-F238E27FC236}">
                <a16:creationId xmlns:a16="http://schemas.microsoft.com/office/drawing/2014/main" id="{4FDFFDE4-3BE4-4B47-9AC3-C5858BB8B47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2412" y="1052736"/>
            <a:ext cx="9144000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60012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ADC439-EF63-43B1-87FC-5866F32B1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65564" cy="6850122"/>
          </a:xfrm>
          <a:prstGeom prst="rect">
            <a:avLst/>
          </a:prstGeom>
        </p:spPr>
      </p:pic>
      <p:sp>
        <p:nvSpPr>
          <p:cNvPr id="289" name="Google Shape;289;p10"/>
          <p:cNvSpPr/>
          <p:nvPr/>
        </p:nvSpPr>
        <p:spPr>
          <a:xfrm>
            <a:off x="-26436" y="0"/>
            <a:ext cx="12192000" cy="6850122"/>
          </a:xfrm>
          <a:prstGeom prst="rect">
            <a:avLst/>
          </a:prstGeom>
          <a:solidFill>
            <a:srgbClr val="33CC33">
              <a:alpha val="80000"/>
            </a:srgbClr>
          </a:solidFill>
          <a:ln>
            <a:solidFill>
              <a:srgbClr val="92D05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10"/>
          <p:cNvSpPr/>
          <p:nvPr/>
        </p:nvSpPr>
        <p:spPr>
          <a:xfrm>
            <a:off x="1295602" y="1363964"/>
            <a:ext cx="9829799" cy="3777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144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7144" marR="0" lvl="0" indent="0" algn="ctr" rtl="0">
              <a:lnSpc>
                <a:spcPct val="150000"/>
              </a:lnSpc>
              <a:spcBef>
                <a:spcPts val="56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STUDENT RESIDENCES </a:t>
            </a:r>
          </a:p>
          <a:p>
            <a:pPr marL="7144" marR="0" lvl="0" indent="0" algn="ctr" rtl="0">
              <a:lnSpc>
                <a:spcPct val="150000"/>
              </a:lnSpc>
              <a:spcBef>
                <a:spcPts val="56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- GLOBAL EDUCATION CITY -</a:t>
            </a:r>
          </a:p>
          <a:p>
            <a:pPr marL="7144" marR="0" lvl="0" indent="0" algn="ctr" rtl="0">
              <a:lnSpc>
                <a:spcPct val="150000"/>
              </a:lnSpc>
              <a:spcBef>
                <a:spcPts val="56"/>
              </a:spcBef>
              <a:spcAft>
                <a:spcPts val="0"/>
              </a:spcAft>
              <a:buNone/>
            </a:pPr>
            <a:endParaRPr sz="4800" b="1" dirty="0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F4D4A5-9AD8-438E-B672-397C78E4AE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496" y="4378205"/>
            <a:ext cx="2569832" cy="140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7816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17;p12">
            <a:extLst>
              <a:ext uri="{FF2B5EF4-FFF2-40B4-BE49-F238E27FC236}">
                <a16:creationId xmlns:a16="http://schemas.microsoft.com/office/drawing/2014/main" id="{72272447-FF33-4A38-9328-F61D80277C2D}"/>
              </a:ext>
            </a:extLst>
          </p:cNvPr>
          <p:cNvSpPr txBox="1"/>
          <p:nvPr/>
        </p:nvSpPr>
        <p:spPr>
          <a:xfrm>
            <a:off x="7085012" y="5862"/>
            <a:ext cx="451810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Student Residences</a:t>
            </a:r>
            <a:endParaRPr dirty="0"/>
          </a:p>
        </p:txBody>
      </p:sp>
      <p:pic>
        <p:nvPicPr>
          <p:cNvPr id="11" name="Picture 5" descr="Outside-1.jpg">
            <a:extLst>
              <a:ext uri="{FF2B5EF4-FFF2-40B4-BE49-F238E27FC236}">
                <a16:creationId xmlns:a16="http://schemas.microsoft.com/office/drawing/2014/main" id="{CB931490-B548-4C07-835F-5B863F0F97F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7472" y="923602"/>
            <a:ext cx="1199170" cy="1294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Outside-4.jpg">
            <a:extLst>
              <a:ext uri="{FF2B5EF4-FFF2-40B4-BE49-F238E27FC236}">
                <a16:creationId xmlns:a16="http://schemas.microsoft.com/office/drawing/2014/main" id="{0F9D8BA7-0CAE-4DC7-9B1C-0668146C436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0863" y="923237"/>
            <a:ext cx="1066609" cy="1294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 descr="C:\Users\jessica\Desktop\GEC Granville Photos\Low Res\3O0C4420-B_resize.jpg">
            <a:extLst>
              <a:ext uri="{FF2B5EF4-FFF2-40B4-BE49-F238E27FC236}">
                <a16:creationId xmlns:a16="http://schemas.microsoft.com/office/drawing/2014/main" id="{655A163D-5434-4640-BDB2-A22079F52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24466" y="2276255"/>
            <a:ext cx="2252176" cy="1185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46A7255-3FCC-4F96-ACD2-1A540C26DDD7}"/>
              </a:ext>
            </a:extLst>
          </p:cNvPr>
          <p:cNvSpPr txBox="1"/>
          <p:nvPr/>
        </p:nvSpPr>
        <p:spPr>
          <a:xfrm>
            <a:off x="6402700" y="924172"/>
            <a:ext cx="2271712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n-US" b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GEC® King Edward</a:t>
            </a:r>
          </a:p>
          <a:p>
            <a:pPr marL="169863" indent="-169863">
              <a:buClrTx/>
              <a:buFont typeface="Wingdings" panose="05000000000000000000" pitchFamily="2" charset="2"/>
              <a:buChar char="§"/>
              <a:defRPr/>
            </a:pPr>
            <a:r>
              <a:rPr lang="en-US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Cambie and W King Edward Ave, Vancouver </a:t>
            </a:r>
          </a:p>
          <a:p>
            <a:pPr marL="169863" indent="-169863">
              <a:buClrTx/>
              <a:buFont typeface="Wingdings" panose="05000000000000000000" pitchFamily="2" charset="2"/>
              <a:buChar char="§"/>
              <a:defRPr/>
            </a:pPr>
            <a:endParaRPr lang="en-US" sz="1200" kern="1200" dirty="0">
              <a:solidFill>
                <a:srgbClr val="1F497D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07FFBD-C917-4A18-B1AF-3CCF7D416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8360" y="2270074"/>
            <a:ext cx="23495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61963" indent="-12223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1363" indent="-284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1413" indent="-22701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598613" indent="-22701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5813" indent="-22701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30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02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74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46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339725" indent="0">
              <a:spcBef>
                <a:spcPct val="0"/>
              </a:spcBef>
              <a:buClrTx/>
              <a:buFont typeface="Arial" charset="0"/>
              <a:buNone/>
              <a:defRPr/>
            </a:pPr>
            <a:r>
              <a:rPr lang="en-US" altLang="en-US" sz="1400" b="1" kern="1200" dirty="0">
                <a:solidFill>
                  <a:srgbClr val="1F497D"/>
                </a:solidFill>
                <a:cs typeface="Arial" charset="0"/>
              </a:rPr>
              <a:t>GEC® Granville</a:t>
            </a:r>
          </a:p>
          <a:p>
            <a:pPr>
              <a:spcBef>
                <a:spcPct val="0"/>
              </a:spcBef>
              <a:buClrTx/>
              <a:buFont typeface="Wingdings" pitchFamily="2" charset="2"/>
              <a:buChar char="§"/>
              <a:defRPr/>
            </a:pPr>
            <a:r>
              <a:rPr lang="en-US" altLang="en-US" sz="1400" kern="1200" dirty="0">
                <a:solidFill>
                  <a:srgbClr val="1F497D"/>
                </a:solidFill>
                <a:cs typeface="Arial" charset="0"/>
              </a:rPr>
              <a:t>Downtown Vancouver</a:t>
            </a:r>
          </a:p>
          <a:p>
            <a:pPr>
              <a:spcBef>
                <a:spcPct val="0"/>
              </a:spcBef>
              <a:buClrTx/>
              <a:buFont typeface="Wingdings" pitchFamily="2" charset="2"/>
              <a:buChar char="§"/>
              <a:defRPr/>
            </a:pPr>
            <a:r>
              <a:rPr lang="en-US" altLang="en-US" sz="1400" kern="1200" dirty="0">
                <a:solidFill>
                  <a:srgbClr val="1F497D"/>
                </a:solidFill>
                <a:cs typeface="Arial" charset="0"/>
              </a:rPr>
              <a:t>221 beds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498FDE-2263-43B5-AB9C-7A5245F32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6374" y="915409"/>
            <a:ext cx="242252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61963" indent="-12223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1363" indent="-284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1413" indent="-22701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598613" indent="-22701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5813" indent="-22701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30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02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74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46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339725" indent="0">
              <a:spcBef>
                <a:spcPct val="0"/>
              </a:spcBef>
              <a:buClrTx/>
              <a:buFont typeface="Arial" charset="0"/>
              <a:buNone/>
              <a:defRPr/>
            </a:pPr>
            <a:r>
              <a:rPr lang="en-US" altLang="en-US" sz="1400" b="1" kern="1200" dirty="0">
                <a:solidFill>
                  <a:srgbClr val="1F497D"/>
                </a:solidFill>
                <a:cs typeface="Arial" charset="0"/>
              </a:rPr>
              <a:t>GEC® Viva</a:t>
            </a:r>
          </a:p>
          <a:p>
            <a:pPr>
              <a:spcBef>
                <a:spcPct val="0"/>
              </a:spcBef>
              <a:buClrTx/>
              <a:buFont typeface="Wingdings" pitchFamily="2" charset="2"/>
              <a:buChar char="§"/>
              <a:defRPr/>
            </a:pPr>
            <a:r>
              <a:rPr lang="en-US" altLang="en-US" sz="1400" kern="1200" dirty="0">
                <a:solidFill>
                  <a:srgbClr val="1F497D"/>
                </a:solidFill>
                <a:cs typeface="Arial" charset="0"/>
              </a:rPr>
              <a:t>Downtown Vancouver</a:t>
            </a:r>
          </a:p>
          <a:p>
            <a:pPr>
              <a:spcBef>
                <a:spcPct val="0"/>
              </a:spcBef>
              <a:buClrTx/>
              <a:buFont typeface="Wingdings" pitchFamily="2" charset="2"/>
              <a:buChar char="§"/>
              <a:defRPr/>
            </a:pPr>
            <a:r>
              <a:rPr lang="en-US" altLang="en-US" sz="1400" kern="1200" dirty="0">
                <a:solidFill>
                  <a:srgbClr val="1F497D"/>
                </a:solidFill>
                <a:cs typeface="Arial" charset="0"/>
              </a:rPr>
              <a:t>224 beds </a:t>
            </a:r>
          </a:p>
          <a:p>
            <a:pPr>
              <a:spcBef>
                <a:spcPct val="0"/>
              </a:spcBef>
              <a:buClrTx/>
              <a:buFont typeface="Wingdings" pitchFamily="2" charset="2"/>
              <a:buChar char="§"/>
              <a:defRPr/>
            </a:pPr>
            <a:endParaRPr lang="en-US" altLang="en-US" sz="1200" kern="1200" dirty="0">
              <a:solidFill>
                <a:srgbClr val="1F497D"/>
              </a:solidFill>
              <a:cs typeface="Arial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10B15A-1107-4F9E-8B8F-1D3CB9689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3353" y="3529251"/>
            <a:ext cx="243205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9113" indent="-179388">
              <a:buClrTx/>
              <a:buFont typeface="Arial" charset="0"/>
              <a:buNone/>
            </a:pPr>
            <a:r>
              <a:rPr lang="en-US" altLang="en-US" b="1" kern="1200" dirty="0">
                <a:solidFill>
                  <a:srgbClr val="1F497D"/>
                </a:solidFill>
                <a:latin typeface="Calibri"/>
                <a:ea typeface="+mn-ea"/>
                <a:cs typeface="Arial" charset="0"/>
              </a:rPr>
              <a:t>GEC® Burnaby Heights</a:t>
            </a:r>
          </a:p>
          <a:p>
            <a:pPr marL="519113" indent="-179388">
              <a:buClrTx/>
              <a:buFont typeface="Wingdings" pitchFamily="2" charset="2"/>
              <a:buChar char="§"/>
            </a:pPr>
            <a:r>
              <a:rPr lang="en-US" altLang="en-US" kern="1200" dirty="0">
                <a:solidFill>
                  <a:srgbClr val="1F497D"/>
                </a:solidFill>
                <a:latin typeface="Calibri"/>
                <a:ea typeface="+mn-ea"/>
                <a:cs typeface="Arial" charset="0"/>
              </a:rPr>
              <a:t>North Burnaby </a:t>
            </a:r>
          </a:p>
          <a:p>
            <a:pPr marL="519113" indent="-179388">
              <a:buClrTx/>
              <a:buFont typeface="Wingdings" pitchFamily="2" charset="2"/>
              <a:buChar char="§"/>
            </a:pPr>
            <a:r>
              <a:rPr lang="en-US" altLang="en-US" kern="1200" dirty="0">
                <a:solidFill>
                  <a:srgbClr val="1F497D"/>
                </a:solidFill>
                <a:latin typeface="Calibri"/>
                <a:ea typeface="+mn-ea"/>
                <a:cs typeface="Arial" charset="0"/>
              </a:rPr>
              <a:t>Serviced apartment: 30 residential units + 4 commercial units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0804B9-9CAC-443F-A892-10E6F8E9B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8116" y="4763833"/>
            <a:ext cx="237172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1963" indent="-122238">
              <a:buClrTx/>
              <a:buFont typeface="Arial" charset="0"/>
              <a:buNone/>
            </a:pPr>
            <a:r>
              <a:rPr lang="en-US" altLang="en-US" b="1" kern="1200" dirty="0">
                <a:solidFill>
                  <a:srgbClr val="1F497D"/>
                </a:solidFill>
                <a:latin typeface="Calibri"/>
                <a:ea typeface="+mn-ea"/>
                <a:cs typeface="Arial" charset="0"/>
              </a:rPr>
              <a:t>GEC® Pearson</a:t>
            </a:r>
          </a:p>
          <a:p>
            <a:pPr marL="461963" indent="-122238">
              <a:buClrTx/>
              <a:buFont typeface="Wingdings" pitchFamily="2" charset="2"/>
              <a:buChar char="§"/>
            </a:pPr>
            <a:r>
              <a:rPr lang="en-US" altLang="en-US" kern="1200" dirty="0">
                <a:solidFill>
                  <a:srgbClr val="1F497D"/>
                </a:solidFill>
                <a:latin typeface="Calibri"/>
                <a:ea typeface="+mn-ea"/>
                <a:cs typeface="Arial" charset="0"/>
              </a:rPr>
              <a:t>Cambie and 60</a:t>
            </a:r>
            <a:r>
              <a:rPr lang="en-US" altLang="en-US" kern="1200" baseline="30000" dirty="0">
                <a:solidFill>
                  <a:srgbClr val="1F497D"/>
                </a:solidFill>
                <a:latin typeface="Calibri"/>
                <a:ea typeface="+mn-ea"/>
                <a:cs typeface="Arial" charset="0"/>
              </a:rPr>
              <a:t>th</a:t>
            </a:r>
            <a:r>
              <a:rPr lang="en-US" altLang="en-US" kern="1200" dirty="0">
                <a:solidFill>
                  <a:srgbClr val="1F497D"/>
                </a:solidFill>
                <a:latin typeface="Calibri"/>
                <a:ea typeface="+mn-ea"/>
                <a:cs typeface="Arial" charset="0"/>
              </a:rPr>
              <a:t> Ave, Vancouver </a:t>
            </a:r>
          </a:p>
          <a:p>
            <a:pPr marL="461963" indent="-122238">
              <a:buClrTx/>
              <a:buFont typeface="Wingdings" pitchFamily="2" charset="2"/>
              <a:buChar char="§"/>
            </a:pPr>
            <a:r>
              <a:rPr lang="en-US" altLang="en-US" kern="1200" dirty="0">
                <a:solidFill>
                  <a:srgbClr val="1F497D"/>
                </a:solidFill>
                <a:latin typeface="Calibri"/>
                <a:ea typeface="+mn-ea"/>
                <a:cs typeface="Arial" charset="0"/>
              </a:rPr>
              <a:t>310 beds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0FA94B-759D-45BA-AF92-F30DD31A8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6859" y="2275198"/>
            <a:ext cx="2073846" cy="56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15900" indent="-182563">
              <a:spcBef>
                <a:spcPts val="300"/>
              </a:spcBef>
              <a:buClrTx/>
              <a:buFontTx/>
              <a:buNone/>
            </a:pPr>
            <a:r>
              <a:rPr lang="en-US" altLang="en-US" b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GEC® </a:t>
            </a:r>
            <a:r>
              <a:rPr lang="en-US" altLang="en-US" b="1" kern="1200" dirty="0" err="1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CyberCity</a:t>
            </a:r>
            <a:endParaRPr lang="en-US" altLang="en-US" b="1" kern="1200" dirty="0">
              <a:solidFill>
                <a:srgbClr val="1F497D"/>
              </a:solidFill>
              <a:latin typeface="Calibri"/>
              <a:ea typeface="+mn-ea"/>
              <a:cs typeface="+mn-cs"/>
            </a:endParaRPr>
          </a:p>
          <a:p>
            <a:pPr marL="215900" indent="-182563">
              <a:spcBef>
                <a:spcPts val="300"/>
              </a:spcBef>
              <a:buClrTx/>
              <a:buFont typeface="Wingdings" panose="05000000000000000000" pitchFamily="2" charset="2"/>
              <a:buChar char="§"/>
            </a:pPr>
            <a:r>
              <a:rPr lang="en-US" altLang="en-US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Richmond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F4D5D8-48C4-4A73-AA81-A12404E50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2700" y="3527744"/>
            <a:ext cx="2195513" cy="100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15900" indent="-182563">
              <a:spcBef>
                <a:spcPts val="300"/>
              </a:spcBef>
              <a:buClrTx/>
              <a:buFontTx/>
              <a:buNone/>
            </a:pPr>
            <a:r>
              <a:rPr lang="en-US" altLang="en-US" b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GEC® Education Mega Center</a:t>
            </a:r>
          </a:p>
          <a:p>
            <a:pPr marL="215900" indent="-182563">
              <a:spcBef>
                <a:spcPts val="300"/>
              </a:spcBef>
              <a:buClrTx/>
              <a:buFont typeface="Wingdings" panose="05000000000000000000" pitchFamily="2" charset="2"/>
              <a:buChar char="§"/>
            </a:pPr>
            <a:r>
              <a:rPr lang="en-US" altLang="en-US" kern="1200" dirty="0">
                <a:solidFill>
                  <a:srgbClr val="1F497D"/>
                </a:solidFill>
                <a:latin typeface="Calibri"/>
                <a:ea typeface="+mn-ea"/>
                <a:cs typeface="Arial" charset="0"/>
              </a:rPr>
              <a:t>Downtown Surrey</a:t>
            </a:r>
          </a:p>
          <a:p>
            <a:pPr marL="215900" indent="-182563">
              <a:spcBef>
                <a:spcPts val="300"/>
              </a:spcBef>
              <a:buClrTx/>
              <a:buFontTx/>
              <a:buNone/>
            </a:pPr>
            <a:endParaRPr lang="en-US" altLang="en-US" sz="1200" b="1" kern="1200" dirty="0">
              <a:solidFill>
                <a:srgbClr val="1F497D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C3D6EDD4-E71C-4F78-B9B7-065FE2767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4883" y="3531674"/>
            <a:ext cx="2271342" cy="122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F585351-557B-4994-BD0B-C68AFC678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2700" y="4808327"/>
            <a:ext cx="2195513" cy="992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15900" indent="-182563">
              <a:spcBef>
                <a:spcPts val="300"/>
              </a:spcBef>
              <a:buClrTx/>
              <a:buFontTx/>
              <a:buNone/>
            </a:pPr>
            <a:r>
              <a:rPr lang="en-US" altLang="zh-CN" b="1" kern="1200" dirty="0">
                <a:solidFill>
                  <a:srgbClr val="1F497D"/>
                </a:solidFill>
                <a:latin typeface="Calibri"/>
                <a:ea typeface="宋体" panose="02010600030101010101" pitchFamily="2" charset="-122"/>
                <a:cs typeface="+mn-cs"/>
              </a:rPr>
              <a:t>GEC</a:t>
            </a:r>
            <a:r>
              <a:rPr lang="en-US" altLang="en-US" b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® Education City Richmond</a:t>
            </a:r>
          </a:p>
          <a:p>
            <a:pPr marL="215900" indent="-182563">
              <a:spcBef>
                <a:spcPts val="300"/>
              </a:spcBef>
              <a:buClrTx/>
              <a:buFont typeface="Wingdings" pitchFamily="2" charset="2"/>
              <a:buChar char="§"/>
            </a:pPr>
            <a:r>
              <a:rPr lang="en-US" altLang="en-US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Located in Richmond City Center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A591F01-16A2-4B46-9592-1BB7ED01F4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615" y="923237"/>
            <a:ext cx="1884837" cy="12549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08B71C3-53E2-4D37-ADD4-41A4E1564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379" y="4719054"/>
            <a:ext cx="1891073" cy="1354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638D1D-55BA-44D2-B3A1-B505908A457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380" y="3529250"/>
            <a:ext cx="1883918" cy="11270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39971FA-15A5-4AB4-9F13-45E6BE8CC7D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069" y="2266788"/>
            <a:ext cx="1883918" cy="120467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C0754CD-09B5-4060-BEF6-DBC3B4E9CC3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245" y="4803884"/>
            <a:ext cx="2252176" cy="126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6691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17;p12">
            <a:extLst>
              <a:ext uri="{FF2B5EF4-FFF2-40B4-BE49-F238E27FC236}">
                <a16:creationId xmlns:a16="http://schemas.microsoft.com/office/drawing/2014/main" id="{72272447-FF33-4A38-9328-F61D80277C2D}"/>
              </a:ext>
            </a:extLst>
          </p:cNvPr>
          <p:cNvSpPr txBox="1"/>
          <p:nvPr/>
        </p:nvSpPr>
        <p:spPr>
          <a:xfrm>
            <a:off x="7085012" y="5862"/>
            <a:ext cx="451810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Student Residences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8767B7-52C2-49EE-9FB8-5647DBF2206E}"/>
              </a:ext>
            </a:extLst>
          </p:cNvPr>
          <p:cNvSpPr txBox="1"/>
          <p:nvPr/>
        </p:nvSpPr>
        <p:spPr>
          <a:xfrm>
            <a:off x="3647728" y="2816736"/>
            <a:ext cx="230425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600" b="1" kern="1200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ea typeface="+mn-ea"/>
                <a:cs typeface="+mn-cs"/>
              </a:rPr>
              <a:t>Serviced Apartments Hotels for International Students</a:t>
            </a:r>
          </a:p>
          <a:p>
            <a:pPr algn="ctr">
              <a:buClrTx/>
              <a:buFontTx/>
              <a:buNone/>
            </a:pPr>
            <a:endParaRPr lang="en-US" sz="1800" b="1" kern="1200" dirty="0">
              <a:solidFill>
                <a:srgbClr val="4F81BD">
                  <a:lumMod val="75000"/>
                </a:srgbClr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pPr algn="ctr">
              <a:buClrTx/>
              <a:buFontTx/>
              <a:buNone/>
            </a:pPr>
            <a:r>
              <a:rPr lang="en-CA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+mn-cs"/>
              </a:rPr>
              <a:t>Serviced Apartments &amp; Hotels to be located throughout Lower Mainland designed </a:t>
            </a:r>
          </a:p>
          <a:p>
            <a:pPr algn="ctr">
              <a:buClrTx/>
              <a:buFontTx/>
              <a:buNone/>
            </a:pPr>
            <a:r>
              <a:rPr lang="en-CA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+mn-cs"/>
              </a:rPr>
              <a:t>for students studying in </a:t>
            </a:r>
          </a:p>
          <a:p>
            <a:pPr algn="ctr">
              <a:buClrTx/>
              <a:buFontTx/>
              <a:buNone/>
            </a:pPr>
            <a:r>
              <a:rPr lang="en-CA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+mn-cs"/>
              </a:rPr>
              <a:t>Metro Vancouver</a:t>
            </a:r>
            <a:endParaRPr lang="en-CA" b="1" kern="1200" dirty="0">
              <a:solidFill>
                <a:srgbClr val="4F81BD">
                  <a:lumMod val="75000"/>
                </a:srgbClr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EA7F60-B641-4CC1-802E-E9B98FB44FBC}"/>
              </a:ext>
            </a:extLst>
          </p:cNvPr>
          <p:cNvSpPr txBox="1"/>
          <p:nvPr/>
        </p:nvSpPr>
        <p:spPr>
          <a:xfrm>
            <a:off x="1775520" y="1160552"/>
            <a:ext cx="4032448" cy="108012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VIVA TOWER - 230 Beds 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1311 Howe Street, Vancouver, BC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GEC GRANVILLE - 200 Beds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+mn-cs"/>
              </a:rPr>
              <a:t>718 Drake Street, Vancouver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2002A2-1810-41F5-9829-BEF21780FA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2816736"/>
            <a:ext cx="1782315" cy="2912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71B593-1B63-4FD8-BABC-218923CB06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1068929"/>
            <a:ext cx="4578932" cy="484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2739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17;p12">
            <a:extLst>
              <a:ext uri="{FF2B5EF4-FFF2-40B4-BE49-F238E27FC236}">
                <a16:creationId xmlns:a16="http://schemas.microsoft.com/office/drawing/2014/main" id="{72272447-FF33-4A38-9328-F61D80277C2D}"/>
              </a:ext>
            </a:extLst>
          </p:cNvPr>
          <p:cNvSpPr txBox="1"/>
          <p:nvPr/>
        </p:nvSpPr>
        <p:spPr>
          <a:xfrm>
            <a:off x="7085012" y="5862"/>
            <a:ext cx="451810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Student Residences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BB99C2-541C-45E1-BFC4-C8531AD01552}"/>
              </a:ext>
            </a:extLst>
          </p:cNvPr>
          <p:cNvSpPr txBox="1"/>
          <p:nvPr/>
        </p:nvSpPr>
        <p:spPr>
          <a:xfrm>
            <a:off x="4552588" y="853088"/>
            <a:ext cx="2880320" cy="400110"/>
          </a:xfrm>
          <a:prstGeom prst="rect">
            <a:avLst/>
          </a:prstGeom>
          <a:solidFill>
            <a:srgbClr val="8064A2">
              <a:lumMod val="60000"/>
              <a:lumOff val="40000"/>
            </a:srgbClr>
          </a:solidFill>
          <a:ln w="22225" cmpd="thinThick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Services &amp; Amenities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9D6393-018A-45C8-AA82-AFD6212CA6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606" y="2653288"/>
            <a:ext cx="3110837" cy="14344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FF4973-5911-438F-B81C-F79030EFA7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606" y="1253198"/>
            <a:ext cx="2703124" cy="1400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0ABB1C-EB9B-4C40-8920-1FA45A7FD0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287" y="2653289"/>
            <a:ext cx="2618071" cy="31819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3BE89B-CEA6-417C-9E87-427ED8B6CD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606" y="4087724"/>
            <a:ext cx="3037738" cy="1747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B87A18-0C5C-4844-B9C7-123486B8C2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652" y="4087723"/>
            <a:ext cx="2578256" cy="17286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139C6B-F8B0-4584-ACA2-E71E2FDBDD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901" y="1253198"/>
            <a:ext cx="2920386" cy="14000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57728C-4FEE-4D61-BE9F-2E41DB85CC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288" y="1263054"/>
            <a:ext cx="2618070" cy="13902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81D2DC-B440-461A-BA5F-B46900201C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344" y="2653289"/>
            <a:ext cx="2582084" cy="142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33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4"/>
          <p:cNvPicPr preferRelativeResize="0"/>
          <p:nvPr/>
        </p:nvPicPr>
        <p:blipFill rotWithShape="1">
          <a:blip r:embed="rId3">
            <a:alphaModFix/>
          </a:blip>
          <a:srcRect t="17702" b="26653"/>
          <a:stretch/>
        </p:blipFill>
        <p:spPr>
          <a:xfrm>
            <a:off x="25451" y="9831"/>
            <a:ext cx="12138196" cy="3647769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4"/>
          <p:cNvSpPr txBox="1"/>
          <p:nvPr/>
        </p:nvSpPr>
        <p:spPr>
          <a:xfrm>
            <a:off x="4113212" y="6292252"/>
            <a:ext cx="7935996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F3BA28"/>
                </a:solidFill>
                <a:latin typeface="Calibri"/>
                <a:ea typeface="Calibri"/>
                <a:cs typeface="Calibri"/>
                <a:sym typeface="Calibri"/>
              </a:rPr>
              <a:t>“Over 100 Years of History”</a:t>
            </a:r>
            <a:endParaRPr sz="3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5" name="Google Shape;195;p4"/>
          <p:cNvGrpSpPr/>
          <p:nvPr/>
        </p:nvGrpSpPr>
        <p:grpSpPr>
          <a:xfrm>
            <a:off x="3198813" y="3705246"/>
            <a:ext cx="8229600" cy="2570916"/>
            <a:chOff x="1038912" y="3681394"/>
            <a:chExt cx="7879629" cy="2344467"/>
          </a:xfrm>
        </p:grpSpPr>
        <p:sp>
          <p:nvSpPr>
            <p:cNvPr id="196" name="Google Shape;196;p4"/>
            <p:cNvSpPr txBox="1"/>
            <p:nvPr/>
          </p:nvSpPr>
          <p:spPr>
            <a:xfrm>
              <a:off x="1038912" y="3707432"/>
              <a:ext cx="1363413" cy="23184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1903</a:t>
              </a:r>
              <a:endParaRPr/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00B0F0"/>
                  </a:solidFill>
                  <a:latin typeface="Arial"/>
                  <a:ea typeface="Arial"/>
                  <a:cs typeface="Arial"/>
                  <a:sym typeface="Arial"/>
                </a:rPr>
                <a:t>BIGGEST</a:t>
              </a:r>
              <a:endParaRPr/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500,000</a:t>
              </a:r>
              <a:endParaRPr/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00B0F0"/>
                  </a:solidFill>
                  <a:latin typeface="Arial"/>
                  <a:ea typeface="Arial"/>
                  <a:cs typeface="Arial"/>
                  <a:sym typeface="Arial"/>
                </a:rPr>
                <a:t>16</a:t>
              </a:r>
              <a:endParaRPr/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4,500</a:t>
              </a:r>
              <a:endParaRPr/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00B0F0"/>
                  </a:solidFill>
                  <a:latin typeface="Arial"/>
                  <a:ea typeface="Arial"/>
                  <a:cs typeface="Arial"/>
                  <a:sym typeface="Arial"/>
                </a:rPr>
                <a:t>130</a:t>
              </a:r>
              <a:endParaRPr sz="18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4"/>
            <p:cNvSpPr txBox="1"/>
            <p:nvPr/>
          </p:nvSpPr>
          <p:spPr>
            <a:xfrm>
              <a:off x="2502873" y="3681394"/>
              <a:ext cx="6415668" cy="1200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Sprott Shaw Business Institute was founded in 1903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B0F0"/>
                  </a:solidFill>
                  <a:latin typeface="Arial"/>
                  <a:ea typeface="Arial"/>
                  <a:cs typeface="Arial"/>
                  <a:sym typeface="Arial"/>
                </a:rPr>
                <a:t>One of the OLDEST and BIGGEST Private Institutions in BC</a:t>
              </a:r>
              <a:endParaRPr/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Number of total graduates: Approximately 500,000</a:t>
              </a:r>
              <a:endParaRPr/>
            </a:p>
          </p:txBody>
        </p:sp>
        <p:sp>
          <p:nvSpPr>
            <p:cNvPr id="198" name="Google Shape;198;p4"/>
            <p:cNvSpPr txBox="1"/>
            <p:nvPr/>
          </p:nvSpPr>
          <p:spPr>
            <a:xfrm>
              <a:off x="2502873" y="4792564"/>
              <a:ext cx="5178778" cy="12079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16 campuses across BC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4,500 students – 80% are local Canadian or PR students</a:t>
              </a:r>
              <a:endParaRPr/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Over 130 Diploma &amp; Certificate programs</a:t>
              </a:r>
              <a:endParaRPr/>
            </a:p>
          </p:txBody>
        </p:sp>
        <p:cxnSp>
          <p:nvCxnSpPr>
            <p:cNvPr id="199" name="Google Shape;199;p4"/>
            <p:cNvCxnSpPr/>
            <p:nvPr/>
          </p:nvCxnSpPr>
          <p:spPr>
            <a:xfrm>
              <a:off x="2411760" y="3861048"/>
              <a:ext cx="0" cy="2160240"/>
            </a:xfrm>
            <a:prstGeom prst="straightConnector1">
              <a:avLst/>
            </a:prstGeom>
            <a:noFill/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17;p12">
            <a:extLst>
              <a:ext uri="{FF2B5EF4-FFF2-40B4-BE49-F238E27FC236}">
                <a16:creationId xmlns:a16="http://schemas.microsoft.com/office/drawing/2014/main" id="{72272447-FF33-4A38-9328-F61D80277C2D}"/>
              </a:ext>
            </a:extLst>
          </p:cNvPr>
          <p:cNvSpPr txBox="1"/>
          <p:nvPr/>
        </p:nvSpPr>
        <p:spPr>
          <a:xfrm>
            <a:off x="7085012" y="5862"/>
            <a:ext cx="451810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Student Residences</a:t>
            </a:r>
            <a:endParaRPr dirty="0"/>
          </a:p>
        </p:txBody>
      </p:sp>
      <p:pic>
        <p:nvPicPr>
          <p:cNvPr id="14" name="Picture 13" descr="GEC Kitchen 3.jpg">
            <a:extLst>
              <a:ext uri="{FF2B5EF4-FFF2-40B4-BE49-F238E27FC236}">
                <a16:creationId xmlns:a16="http://schemas.microsoft.com/office/drawing/2014/main" id="{7B0656B9-9B9B-49BC-9D61-8D1F153AE5E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64978" y="1011189"/>
            <a:ext cx="4134742" cy="2349231"/>
          </a:xfrm>
          <a:prstGeom prst="rect">
            <a:avLst/>
          </a:prstGeom>
        </p:spPr>
      </p:pic>
      <p:pic>
        <p:nvPicPr>
          <p:cNvPr id="15" name="Picture 14" descr="GEC Kitchen 4.jpg">
            <a:extLst>
              <a:ext uri="{FF2B5EF4-FFF2-40B4-BE49-F238E27FC236}">
                <a16:creationId xmlns:a16="http://schemas.microsoft.com/office/drawing/2014/main" id="{4A9776FD-177B-4190-865A-778D75627B5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4412" y="1022572"/>
            <a:ext cx="4125697" cy="2337847"/>
          </a:xfrm>
          <a:prstGeom prst="rect">
            <a:avLst/>
          </a:prstGeom>
        </p:spPr>
      </p:pic>
      <p:pic>
        <p:nvPicPr>
          <p:cNvPr id="16" name="Picture 15" descr="GEC Kitchen 2.jpg">
            <a:extLst>
              <a:ext uri="{FF2B5EF4-FFF2-40B4-BE49-F238E27FC236}">
                <a16:creationId xmlns:a16="http://schemas.microsoft.com/office/drawing/2014/main" id="{EF580FDA-9D90-4640-BA16-2C78B851330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64978" y="3360420"/>
            <a:ext cx="4138862" cy="26698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0254ED0-5F73-4E8D-9F33-5B68FCCCE8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840" y="3360418"/>
            <a:ext cx="4116270" cy="266982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601895-BF5D-4A56-B16A-B0FD255BE5A8}"/>
              </a:ext>
            </a:extLst>
          </p:cNvPr>
          <p:cNvSpPr/>
          <p:nvPr/>
        </p:nvSpPr>
        <p:spPr>
          <a:xfrm>
            <a:off x="4566881" y="2947154"/>
            <a:ext cx="3073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en-CA" sz="18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Fully Equipped Shared Kitchen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60BA01-080B-4639-AC90-EB5CEE49967C}"/>
              </a:ext>
            </a:extLst>
          </p:cNvPr>
          <p:cNvSpPr txBox="1"/>
          <p:nvPr/>
        </p:nvSpPr>
        <p:spPr>
          <a:xfrm>
            <a:off x="3121170" y="5542739"/>
            <a:ext cx="1822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CA" sz="24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Dining Room</a:t>
            </a:r>
          </a:p>
        </p:txBody>
      </p:sp>
    </p:spTree>
    <p:extLst>
      <p:ext uri="{BB962C8B-B14F-4D97-AF65-F5344CB8AC3E}">
        <p14:creationId xmlns:p14="http://schemas.microsoft.com/office/powerpoint/2010/main" val="22728552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17;p12">
            <a:extLst>
              <a:ext uri="{FF2B5EF4-FFF2-40B4-BE49-F238E27FC236}">
                <a16:creationId xmlns:a16="http://schemas.microsoft.com/office/drawing/2014/main" id="{72272447-FF33-4A38-9328-F61D80277C2D}"/>
              </a:ext>
            </a:extLst>
          </p:cNvPr>
          <p:cNvSpPr txBox="1"/>
          <p:nvPr/>
        </p:nvSpPr>
        <p:spPr>
          <a:xfrm>
            <a:off x="7085012" y="5862"/>
            <a:ext cx="451810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Student Residences</a:t>
            </a:r>
            <a:endParaRPr dirty="0"/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6E4FC6F5-81B8-42CC-96F2-E6C7382ADB1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7596" y="1768996"/>
            <a:ext cx="432048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AA13981-744D-4BB0-82F9-17A996376CE7}"/>
              </a:ext>
            </a:extLst>
          </p:cNvPr>
          <p:cNvSpPr/>
          <p:nvPr/>
        </p:nvSpPr>
        <p:spPr>
          <a:xfrm>
            <a:off x="6503660" y="1233582"/>
            <a:ext cx="3672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0" indent="-182563">
              <a:spcBef>
                <a:spcPts val="300"/>
              </a:spcBef>
              <a:buClrTx/>
              <a:buFontTx/>
              <a:buNone/>
            </a:pPr>
            <a:r>
              <a:rPr lang="en-US" altLang="en-US" sz="1800" b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GEC® Education Super Center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F08163-698C-41C7-A3BB-813B2634587D}"/>
              </a:ext>
            </a:extLst>
          </p:cNvPr>
          <p:cNvSpPr/>
          <p:nvPr/>
        </p:nvSpPr>
        <p:spPr>
          <a:xfrm>
            <a:off x="2187658" y="1202453"/>
            <a:ext cx="2953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en-US" altLang="en-US" sz="1800" b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GEC® Education Mega Center</a:t>
            </a:r>
            <a:endParaRPr lang="en-CA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E4324B0-EBE3-4574-91C1-1F28919223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639" y="1768996"/>
            <a:ext cx="4222957" cy="368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9122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3" name="Google Shape;473;p26"/>
          <p:cNvGrpSpPr/>
          <p:nvPr/>
        </p:nvGrpSpPr>
        <p:grpSpPr>
          <a:xfrm>
            <a:off x="4405207" y="4736068"/>
            <a:ext cx="3238249" cy="1058109"/>
            <a:chOff x="6566807" y="2145053"/>
            <a:chExt cx="3238249" cy="1058109"/>
          </a:xfrm>
        </p:grpSpPr>
        <p:sp>
          <p:nvSpPr>
            <p:cNvPr id="474" name="Google Shape;474;p26"/>
            <p:cNvSpPr txBox="1"/>
            <p:nvPr/>
          </p:nvSpPr>
          <p:spPr>
            <a:xfrm>
              <a:off x="6732012" y="2145053"/>
              <a:ext cx="2991550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5" name="Google Shape;475;p26"/>
            <p:cNvSpPr txBox="1"/>
            <p:nvPr/>
          </p:nvSpPr>
          <p:spPr>
            <a:xfrm>
              <a:off x="6566807" y="2895385"/>
              <a:ext cx="3238249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6" name="Google Shape;476;p26"/>
          <p:cNvSpPr/>
          <p:nvPr/>
        </p:nvSpPr>
        <p:spPr>
          <a:xfrm>
            <a:off x="4366037" y="4343171"/>
            <a:ext cx="335444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144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8B6AAD"/>
                </a:solidFill>
                <a:latin typeface="Arial Rounded"/>
                <a:ea typeface="Arial Rounded"/>
                <a:cs typeface="Arial Rounded"/>
                <a:sym typeface="Arial Rounded"/>
              </a:rPr>
              <a:t>THANK YOU</a:t>
            </a:r>
            <a:endParaRPr dirty="0"/>
          </a:p>
        </p:txBody>
      </p:sp>
      <p:sp>
        <p:nvSpPr>
          <p:cNvPr id="477" name="Google Shape;477;p26"/>
          <p:cNvSpPr/>
          <p:nvPr/>
        </p:nvSpPr>
        <p:spPr>
          <a:xfrm>
            <a:off x="1014881" y="6306355"/>
            <a:ext cx="67056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Sprott Shaw College – International Office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#1500 - 543 Granville Street, Vancouver, British Columbia Canada V6C 1X8 </a:t>
            </a:r>
            <a:endParaRPr sz="1400" b="1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8B6AAD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78" name="Google Shape;47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14331" y="1187617"/>
            <a:ext cx="7620000" cy="268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5"/>
          <p:cNvSpPr txBox="1"/>
          <p:nvPr/>
        </p:nvSpPr>
        <p:spPr>
          <a:xfrm>
            <a:off x="1903412" y="766353"/>
            <a:ext cx="7162802" cy="4547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10184" marR="5080" lvl="0" indent="70612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PTIB</a:t>
            </a:r>
            <a:r>
              <a:rPr lang="en-US" sz="1600" b="1" i="0" u="none" strike="noStrike" cap="non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1600" b="1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(Private Training Institutions Branch)</a:t>
            </a:r>
            <a:endParaRPr sz="1600" b="1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210184" marR="5080" lvl="0" indent="706120" algn="ctr" rtl="0">
              <a:lnSpc>
                <a:spcPct val="2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EQA</a:t>
            </a:r>
            <a:r>
              <a:rPr lang="en-US" sz="1600" b="1" i="0" u="none" strike="noStrike" cap="non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1600" b="1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(Education Quality Assurance)</a:t>
            </a:r>
            <a:endParaRPr sz="1600" b="1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210184" marR="5080" lvl="0" indent="706120" algn="ctr" rtl="0">
              <a:lnSpc>
                <a:spcPct val="2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IRCC</a:t>
            </a:r>
            <a:r>
              <a:rPr lang="en-US" sz="1600" b="1" i="0" u="none" strike="noStrike" cap="non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1600" b="1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(Immigration, Refugees and Citizenship Canada )</a:t>
            </a:r>
            <a:endParaRPr sz="1600" b="1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210184" marR="5080" lvl="0" indent="706120" algn="ctr" rtl="0">
              <a:lnSpc>
                <a:spcPct val="2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NACC</a:t>
            </a:r>
            <a:r>
              <a:rPr lang="en-US" sz="1600" b="1" i="0" u="none" strike="noStrike" cap="non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1600" b="1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(National Association of Career Colleges)</a:t>
            </a:r>
            <a:endParaRPr sz="1600" b="1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210184" marR="5080" lvl="0" indent="706120" algn="ctr" rtl="0">
              <a:lnSpc>
                <a:spcPct val="2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BBB</a:t>
            </a:r>
            <a:r>
              <a:rPr lang="en-US" sz="1600" b="1" i="0" u="none" strike="noStrike" cap="non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1600" b="1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(Better Business Bureau)</a:t>
            </a:r>
            <a:endParaRPr sz="1600" b="1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210184" marR="5080" lvl="0" indent="706120" algn="ctr" rtl="0">
              <a:lnSpc>
                <a:spcPct val="2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AHLA</a:t>
            </a:r>
            <a:r>
              <a:rPr lang="en-US" sz="1600" b="1" i="0" u="none" strike="noStrike" cap="non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1600" b="1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(American Hotel &amp; Lodging Association)</a:t>
            </a:r>
            <a:endParaRPr sz="1600" b="1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210184" marR="5080" lvl="0" indent="706120" algn="ctr" rtl="0">
              <a:lnSpc>
                <a:spcPct val="2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BCCNP</a:t>
            </a:r>
            <a:r>
              <a:rPr lang="en-US" sz="1600" b="1" i="0" u="none" strike="noStrike" cap="non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1600" b="1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(British Columbia College of Nursing Professional)</a:t>
            </a:r>
            <a:endParaRPr sz="1600" b="1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210184" marR="5080" lvl="0" indent="706120" algn="ctr" rtl="0">
              <a:lnSpc>
                <a:spcPct val="2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FITT</a:t>
            </a:r>
            <a:r>
              <a:rPr lang="en-US" sz="1600" b="1" i="0" u="none" strike="noStrike" cap="non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1600" b="1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(Forum for International Trade Training)</a:t>
            </a:r>
            <a:endParaRPr sz="1600" b="1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210184" marR="5080" lvl="0" indent="706120" algn="ctr" rtl="0">
              <a:lnSpc>
                <a:spcPct val="2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MCFD</a:t>
            </a:r>
            <a:r>
              <a:rPr lang="en-US" sz="1600" b="1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(Ministry of Children and Family Development)</a:t>
            </a:r>
            <a:endParaRPr sz="1600" b="1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05" name="Google Shape;205;p5"/>
          <p:cNvSpPr txBox="1">
            <a:spLocks noGrp="1"/>
          </p:cNvSpPr>
          <p:nvPr>
            <p:ph type="title"/>
          </p:nvPr>
        </p:nvSpPr>
        <p:spPr>
          <a:xfrm>
            <a:off x="8604348" y="6355"/>
            <a:ext cx="2973388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Arial Rounded"/>
                <a:ea typeface="Arial Rounded"/>
                <a:cs typeface="Arial Rounded"/>
                <a:sym typeface="Arial Rounded"/>
              </a:rPr>
              <a:t>Accreditation</a:t>
            </a:r>
            <a:endParaRPr sz="3200" b="1" dirty="0"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06" name="Google Shape;20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5392" y="1016211"/>
            <a:ext cx="1224000" cy="12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69433" y="1016211"/>
            <a:ext cx="1224000" cy="12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66214" y="3350472"/>
            <a:ext cx="2049657" cy="878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33694" y="2979576"/>
            <a:ext cx="1180292" cy="1720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07392" y="5568483"/>
            <a:ext cx="3525530" cy="51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5"/>
          <p:cNvPicPr preferRelativeResize="0"/>
          <p:nvPr/>
        </p:nvPicPr>
        <p:blipFill rotWithShape="1">
          <a:blip r:embed="rId8">
            <a:alphaModFix/>
          </a:blip>
          <a:srcRect t="34346" r="-1502" b="14886"/>
          <a:stretch/>
        </p:blipFill>
        <p:spPr>
          <a:xfrm>
            <a:off x="6122435" y="5496055"/>
            <a:ext cx="5147355" cy="5786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6" descr="A picture containing text, map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196" y="539874"/>
            <a:ext cx="12162430" cy="6318126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6"/>
          <p:cNvSpPr txBox="1"/>
          <p:nvPr/>
        </p:nvSpPr>
        <p:spPr>
          <a:xfrm>
            <a:off x="7569334" y="1853092"/>
            <a:ext cx="2083364" cy="4542462"/>
          </a:xfrm>
          <a:prstGeom prst="rect">
            <a:avLst/>
          </a:prstGeom>
          <a:solidFill>
            <a:srgbClr val="7A88C3">
              <a:alpha val="60784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sng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16</a:t>
            </a:r>
            <a:r>
              <a:rPr lang="en-US" sz="1200" b="1" i="0" u="sng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Campuses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sng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across British Columbia</a:t>
            </a:r>
            <a:endParaRPr/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i="0" u="sng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Vancouver – Pender</a:t>
            </a:r>
            <a:endParaRPr/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Vancouver – Seymour</a:t>
            </a:r>
            <a:endParaRPr/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East Vancouver</a:t>
            </a:r>
            <a:endParaRPr/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Richmond</a:t>
            </a:r>
            <a:endParaRPr/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Burnaby</a:t>
            </a:r>
            <a:endParaRPr/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New Westminster</a:t>
            </a:r>
            <a:endParaRPr/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Surrey</a:t>
            </a:r>
            <a:endParaRPr/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Victoria</a:t>
            </a:r>
            <a:endParaRPr/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Abbotsford</a:t>
            </a:r>
            <a:endParaRPr/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Chilliwack</a:t>
            </a:r>
            <a:endParaRPr/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Kamloops</a:t>
            </a:r>
            <a:endParaRPr/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Kelowna</a:t>
            </a:r>
            <a:endParaRPr/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Nanaimo</a:t>
            </a:r>
            <a:endParaRPr/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Maple Ridge</a:t>
            </a:r>
            <a:endParaRPr/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Penticton</a:t>
            </a:r>
            <a:endParaRPr/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Osoyoos</a:t>
            </a: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9" name="Google Shape;219;p6" descr="A close up of a logo&#10;&#10;Description generated with very high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28502" y="685800"/>
            <a:ext cx="314823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6" descr="A close up of a logo&#10;&#10;Description generated with very high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70526" y="2620204"/>
            <a:ext cx="314823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6" descr="A close up of a logo&#10;&#10;Description generated with very high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91036" y="3561958"/>
            <a:ext cx="314823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6" descr="A close up of a logo&#10;&#10;Description generated with very high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03094" y="4656112"/>
            <a:ext cx="314823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6" descr="A close up of a logo&#10;&#10;Description generated with very high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6846" y="4808512"/>
            <a:ext cx="314823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6" descr="A close up of a logo&#10;&#10;Description generated with very high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06014" y="6165726"/>
            <a:ext cx="314823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6" descr="A picture containing text, map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17695" y="608150"/>
            <a:ext cx="5257190" cy="2996343"/>
          </a:xfrm>
          <a:prstGeom prst="rect">
            <a:avLst/>
          </a:prstGeom>
          <a:noFill/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6" name="Google Shape;226;p6"/>
          <p:cNvSpPr/>
          <p:nvPr/>
        </p:nvSpPr>
        <p:spPr>
          <a:xfrm>
            <a:off x="2891326" y="4231644"/>
            <a:ext cx="3203086" cy="1066295"/>
          </a:xfrm>
          <a:prstGeom prst="rect">
            <a:avLst/>
          </a:prstGeom>
          <a:noFill/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7" name="Google Shape;227;p6"/>
          <p:cNvCxnSpPr>
            <a:stCxn id="226" idx="1"/>
          </p:cNvCxnSpPr>
          <p:nvPr/>
        </p:nvCxnSpPr>
        <p:spPr>
          <a:xfrm rot="10800000">
            <a:off x="1817626" y="3603792"/>
            <a:ext cx="1073700" cy="1161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8" name="Google Shape;228;p6"/>
          <p:cNvCxnSpPr>
            <a:stCxn id="226" idx="3"/>
          </p:cNvCxnSpPr>
          <p:nvPr/>
        </p:nvCxnSpPr>
        <p:spPr>
          <a:xfrm rot="10800000" flipH="1">
            <a:off x="6094412" y="3603792"/>
            <a:ext cx="980400" cy="1161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29" name="Google Shape;229;p6" descr="A close up of a logo&#10;&#10;Description generated with very high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6286" y="1548292"/>
            <a:ext cx="314823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6" descr="A close up of a logo&#10;&#10;Description generated with very high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7376" y="2434856"/>
            <a:ext cx="314823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6" descr="A close up of a logo&#10;&#10;Description generated with very high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89999" y="1747707"/>
            <a:ext cx="314823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6" descr="A close up of a logo&#10;&#10;Description generated with very high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86020" y="1951382"/>
            <a:ext cx="314823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6" descr="A close up of a logo&#10;&#10;Description generated with very high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70888" y="1783352"/>
            <a:ext cx="314823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6" descr="A close up of a logo&#10;&#10;Description generated with very high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03210" y="2285257"/>
            <a:ext cx="314823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6" descr="A close up of a logo&#10;&#10;Description generated with very high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54229" y="1716230"/>
            <a:ext cx="314823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6" descr="A close up of a logo&#10;&#10;Description generated with very high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80012" y="2739656"/>
            <a:ext cx="314823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6" descr="A close up of a logo&#10;&#10;Description generated with very high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18837" y="2086187"/>
            <a:ext cx="314823" cy="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6"/>
          <p:cNvSpPr txBox="1">
            <a:spLocks noGrp="1"/>
          </p:cNvSpPr>
          <p:nvPr>
            <p:ph type="title"/>
          </p:nvPr>
        </p:nvSpPr>
        <p:spPr>
          <a:xfrm>
            <a:off x="7074885" y="46007"/>
            <a:ext cx="480060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Arial Rounded"/>
                <a:ea typeface="Arial Rounded"/>
                <a:cs typeface="Arial Rounded"/>
                <a:sym typeface="Arial Rounded"/>
              </a:rPr>
              <a:t>SSC Campus Locations</a:t>
            </a:r>
            <a:endParaRPr dirty="0"/>
          </a:p>
        </p:txBody>
      </p:sp>
      <p:pic>
        <p:nvPicPr>
          <p:cNvPr id="239" name="Google Shape;239;p6" descr="A close up of a logo&#10;&#10;Description generated with very high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44787" y="1709030"/>
            <a:ext cx="314823" cy="30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7"/>
          <p:cNvSpPr txBox="1">
            <a:spLocks noGrp="1"/>
          </p:cNvSpPr>
          <p:nvPr>
            <p:ph type="title"/>
          </p:nvPr>
        </p:nvSpPr>
        <p:spPr>
          <a:xfrm>
            <a:off x="9642586" y="73300"/>
            <a:ext cx="198120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Arial Rounded"/>
                <a:ea typeface="Arial Rounded"/>
                <a:cs typeface="Arial Rounded"/>
                <a:sym typeface="Arial Rounded"/>
              </a:rPr>
              <a:t>Why SSC</a:t>
            </a:r>
            <a:endParaRPr dirty="0"/>
          </a:p>
        </p:txBody>
      </p:sp>
      <p:sp>
        <p:nvSpPr>
          <p:cNvPr id="245" name="Google Shape;245;p7"/>
          <p:cNvSpPr txBox="1">
            <a:spLocks noGrp="1"/>
          </p:cNvSpPr>
          <p:nvPr>
            <p:ph type="body" idx="1"/>
          </p:nvPr>
        </p:nvSpPr>
        <p:spPr>
          <a:xfrm>
            <a:off x="1103584" y="838200"/>
            <a:ext cx="6477000" cy="5539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✔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117 years of history</a:t>
            </a:r>
            <a:endParaRPr dirty="0"/>
          </a:p>
          <a:p>
            <a:pPr marL="2857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✔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One of the largest private institutions in British Columbia </a:t>
            </a:r>
            <a:endParaRPr dirty="0"/>
          </a:p>
          <a:p>
            <a:pPr marL="2857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✔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Largest Practical Nursing training institution</a:t>
            </a:r>
            <a:endParaRPr dirty="0"/>
          </a:p>
          <a:p>
            <a:pPr marL="2857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✔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Monthly starts </a:t>
            </a:r>
            <a:endParaRPr dirty="0"/>
          </a:p>
          <a:p>
            <a:pPr marL="2857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✔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16 campus locations across BC</a:t>
            </a:r>
            <a:endParaRPr dirty="0"/>
          </a:p>
          <a:p>
            <a:pPr marL="2857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✔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Flexible class schedule</a:t>
            </a:r>
            <a:endParaRPr dirty="0"/>
          </a:p>
          <a:p>
            <a:pPr marL="2857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✔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Various Practicum &amp; Co-op options</a:t>
            </a:r>
            <a:endParaRPr dirty="0"/>
          </a:p>
          <a:p>
            <a:pPr marL="2857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✔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Dual Credentials with University Pathway Programs (Diploma + Degree)</a:t>
            </a:r>
            <a:endParaRPr dirty="0"/>
          </a:p>
          <a:p>
            <a:pPr marL="285750" lvl="0" indent="-171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6" name="Google Shape;246;p7"/>
          <p:cNvPicPr preferRelativeResize="0"/>
          <p:nvPr/>
        </p:nvPicPr>
        <p:blipFill rotWithShape="1">
          <a:blip r:embed="rId3">
            <a:alphaModFix/>
          </a:blip>
          <a:srcRect t="30666"/>
          <a:stretch/>
        </p:blipFill>
        <p:spPr>
          <a:xfrm>
            <a:off x="7580584" y="4430289"/>
            <a:ext cx="4026274" cy="1861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7"/>
          <p:cNvPicPr preferRelativeResize="0"/>
          <p:nvPr/>
        </p:nvPicPr>
        <p:blipFill rotWithShape="1">
          <a:blip r:embed="rId4">
            <a:alphaModFix/>
          </a:blip>
          <a:srcRect l="9355" t="28141" r="12500"/>
          <a:stretch/>
        </p:blipFill>
        <p:spPr>
          <a:xfrm>
            <a:off x="7580584" y="1033322"/>
            <a:ext cx="3626648" cy="2498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9"/>
          <p:cNvSpPr txBox="1">
            <a:spLocks noGrp="1"/>
          </p:cNvSpPr>
          <p:nvPr>
            <p:ph type="title"/>
          </p:nvPr>
        </p:nvSpPr>
        <p:spPr>
          <a:xfrm>
            <a:off x="8761412" y="37744"/>
            <a:ext cx="285209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Arial Rounded"/>
                <a:ea typeface="Arial Rounded"/>
                <a:cs typeface="Arial Rounded"/>
                <a:sym typeface="Arial Rounded"/>
              </a:rPr>
              <a:t>SSC Faculties</a:t>
            </a:r>
            <a:endParaRPr dirty="0"/>
          </a:p>
        </p:txBody>
      </p:sp>
      <p:grpSp>
        <p:nvGrpSpPr>
          <p:cNvPr id="260" name="Google Shape;260;p9"/>
          <p:cNvGrpSpPr/>
          <p:nvPr/>
        </p:nvGrpSpPr>
        <p:grpSpPr>
          <a:xfrm>
            <a:off x="1100604" y="984379"/>
            <a:ext cx="9977728" cy="4579046"/>
            <a:chOff x="292227" y="1865110"/>
            <a:chExt cx="8378627" cy="3679474"/>
          </a:xfrm>
        </p:grpSpPr>
        <p:grpSp>
          <p:nvGrpSpPr>
            <p:cNvPr id="261" name="Google Shape;261;p9"/>
            <p:cNvGrpSpPr/>
            <p:nvPr/>
          </p:nvGrpSpPr>
          <p:grpSpPr>
            <a:xfrm>
              <a:off x="323528" y="1865110"/>
              <a:ext cx="8347326" cy="3679474"/>
              <a:chOff x="-1177193" y="3068959"/>
              <a:chExt cx="5667457" cy="2498196"/>
            </a:xfrm>
          </p:grpSpPr>
          <p:pic>
            <p:nvPicPr>
              <p:cNvPr id="262" name="Google Shape;262;p9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761668" y="4375504"/>
                <a:ext cx="1787476" cy="119165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3" name="Google Shape;263;p9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-1177193" y="3068959"/>
                <a:ext cx="1777881" cy="118525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4" name="Google Shape;264;p9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699792" y="3068960"/>
                <a:ext cx="1790472" cy="119364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65" name="Google Shape;265;p9"/>
            <p:cNvGrpSpPr/>
            <p:nvPr/>
          </p:nvGrpSpPr>
          <p:grpSpPr>
            <a:xfrm>
              <a:off x="323528" y="1865110"/>
              <a:ext cx="8347242" cy="3679474"/>
              <a:chOff x="751245" y="362137"/>
              <a:chExt cx="5669660" cy="2499193"/>
            </a:xfrm>
          </p:grpSpPr>
          <p:pic>
            <p:nvPicPr>
              <p:cNvPr id="266" name="Google Shape;266;p9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2685353" y="362137"/>
                <a:ext cx="1790472" cy="119364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7" name="Google Shape;267;p9"/>
              <p:cNvPicPr preferRelativeResize="0"/>
              <p:nvPr/>
            </p:nvPicPr>
            <p:blipFill rotWithShape="1">
              <a:blip r:embed="rId7">
                <a:alphaModFix/>
              </a:blip>
              <a:srcRect b="13826"/>
              <a:stretch/>
            </p:blipFill>
            <p:spPr>
              <a:xfrm>
                <a:off x="4628172" y="1673836"/>
                <a:ext cx="1792733" cy="118525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8" name="Google Shape;268;p9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751245" y="1667682"/>
                <a:ext cx="1790472" cy="119364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69" name="Google Shape;269;p9"/>
            <p:cNvGrpSpPr/>
            <p:nvPr/>
          </p:nvGrpSpPr>
          <p:grpSpPr>
            <a:xfrm>
              <a:off x="315156" y="5016319"/>
              <a:ext cx="8182044" cy="463824"/>
              <a:chOff x="1539292" y="4768252"/>
              <a:chExt cx="8182044" cy="463824"/>
            </a:xfrm>
          </p:grpSpPr>
          <p:sp>
            <p:nvSpPr>
              <p:cNvPr id="270" name="Google Shape;270;p9"/>
              <p:cNvSpPr/>
              <p:nvPr/>
            </p:nvSpPr>
            <p:spPr>
              <a:xfrm>
                <a:off x="1539292" y="4768252"/>
                <a:ext cx="2051434" cy="456469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71;p9"/>
              <p:cNvSpPr/>
              <p:nvPr/>
            </p:nvSpPr>
            <p:spPr>
              <a:xfrm>
                <a:off x="4403319" y="4778773"/>
                <a:ext cx="2161999" cy="453303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9"/>
              <p:cNvSpPr/>
              <p:nvPr/>
            </p:nvSpPr>
            <p:spPr>
              <a:xfrm>
                <a:off x="7249586" y="4768252"/>
                <a:ext cx="2471750" cy="45646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3" name="Google Shape;273;p9"/>
            <p:cNvSpPr txBox="1"/>
            <p:nvPr/>
          </p:nvSpPr>
          <p:spPr>
            <a:xfrm>
              <a:off x="6031392" y="5114018"/>
              <a:ext cx="2524324" cy="24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 dirty="0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UNIVERSITY PATHWAY / CO-OP</a:t>
              </a:r>
              <a:endParaRPr dirty="0"/>
            </a:p>
          </p:txBody>
        </p:sp>
        <p:sp>
          <p:nvSpPr>
            <p:cNvPr id="274" name="Google Shape;274;p9"/>
            <p:cNvSpPr txBox="1"/>
            <p:nvPr/>
          </p:nvSpPr>
          <p:spPr>
            <a:xfrm>
              <a:off x="323527" y="5120896"/>
              <a:ext cx="2304256" cy="2473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dirty="0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NURSING / HEALTH CARE</a:t>
              </a:r>
              <a:endParaRPr sz="14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75" name="Google Shape;275;p9"/>
            <p:cNvGrpSpPr/>
            <p:nvPr/>
          </p:nvGrpSpPr>
          <p:grpSpPr>
            <a:xfrm>
              <a:off x="292227" y="3088421"/>
              <a:ext cx="8308490" cy="462365"/>
              <a:chOff x="1051698" y="4700341"/>
              <a:chExt cx="8308490" cy="462365"/>
            </a:xfrm>
          </p:grpSpPr>
          <p:sp>
            <p:nvSpPr>
              <p:cNvPr id="276" name="Google Shape;276;p9"/>
              <p:cNvSpPr/>
              <p:nvPr/>
            </p:nvSpPr>
            <p:spPr>
              <a:xfrm>
                <a:off x="1051698" y="4700341"/>
                <a:ext cx="2441834" cy="446564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277;p9"/>
              <p:cNvSpPr/>
              <p:nvPr/>
            </p:nvSpPr>
            <p:spPr>
              <a:xfrm>
                <a:off x="3915818" y="4706236"/>
                <a:ext cx="2527371" cy="45647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278;p9"/>
              <p:cNvSpPr/>
              <p:nvPr/>
            </p:nvSpPr>
            <p:spPr>
              <a:xfrm>
                <a:off x="6784921" y="4706236"/>
                <a:ext cx="2575267" cy="45647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9" name="Google Shape;279;p9"/>
            <p:cNvSpPr txBox="1"/>
            <p:nvPr/>
          </p:nvSpPr>
          <p:spPr>
            <a:xfrm>
              <a:off x="3179183" y="3198910"/>
              <a:ext cx="2370371" cy="247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dirty="0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TOURISM /HOSPITALITY</a:t>
              </a:r>
              <a:endParaRPr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9"/>
            <p:cNvSpPr txBox="1"/>
            <p:nvPr/>
          </p:nvSpPr>
          <p:spPr>
            <a:xfrm>
              <a:off x="335517" y="3188063"/>
              <a:ext cx="2339105" cy="247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dirty="0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BUSINESS / ADMINISTRATION</a:t>
              </a:r>
              <a:endParaRPr sz="14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9"/>
            <p:cNvSpPr txBox="1"/>
            <p:nvPr/>
          </p:nvSpPr>
          <p:spPr>
            <a:xfrm>
              <a:off x="3185024" y="5120896"/>
              <a:ext cx="2162100" cy="24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u="none" dirty="0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TRADES</a:t>
              </a:r>
              <a:endParaRPr sz="1400" b="1" u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9"/>
            <p:cNvSpPr txBox="1"/>
            <p:nvPr/>
          </p:nvSpPr>
          <p:spPr>
            <a:xfrm>
              <a:off x="6060601" y="3114586"/>
              <a:ext cx="2575267" cy="420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u="none" dirty="0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EARLY CHILDHOOD EDUCATION 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u="none" dirty="0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/ COMMUNITY SUPPORT</a:t>
              </a:r>
              <a:endParaRPr sz="1400" b="1" u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8"/>
          <p:cNvSpPr txBox="1">
            <a:spLocks noGrp="1"/>
          </p:cNvSpPr>
          <p:nvPr>
            <p:ph type="title"/>
          </p:nvPr>
        </p:nvSpPr>
        <p:spPr>
          <a:xfrm>
            <a:off x="5587449" y="77872"/>
            <a:ext cx="601980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Arial Rounded"/>
                <a:ea typeface="Arial Rounded"/>
                <a:cs typeface="Arial Rounded"/>
                <a:sym typeface="Arial Rounded"/>
              </a:rPr>
              <a:t>SSC Programs</a:t>
            </a:r>
            <a:endParaRPr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C7951D-05D5-4EE3-B716-75A035B45139}"/>
              </a:ext>
            </a:extLst>
          </p:cNvPr>
          <p:cNvSpPr txBox="1"/>
          <p:nvPr/>
        </p:nvSpPr>
        <p:spPr>
          <a:xfrm>
            <a:off x="2710288" y="732963"/>
            <a:ext cx="8512377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CA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CO-OP PROGRAMS</a:t>
            </a:r>
          </a:p>
          <a:p>
            <a:pPr>
              <a:lnSpc>
                <a:spcPct val="200000"/>
              </a:lnSpc>
            </a:pPr>
            <a:r>
              <a:rPr lang="en-CA" dirty="0">
                <a:solidFill>
                  <a:schemeClr val="bg2">
                    <a:lumMod val="60000"/>
                    <a:lumOff val="40000"/>
                  </a:schemeClr>
                </a:solidFill>
              </a:rPr>
              <a:t>Business Administration Management with Co-op       94</a:t>
            </a:r>
          </a:p>
          <a:p>
            <a:pPr>
              <a:lnSpc>
                <a:spcPct val="200000"/>
              </a:lnSpc>
            </a:pPr>
            <a:r>
              <a:rPr lang="en-CA" dirty="0">
                <a:solidFill>
                  <a:schemeClr val="bg2">
                    <a:lumMod val="60000"/>
                    <a:lumOff val="40000"/>
                  </a:schemeClr>
                </a:solidFill>
              </a:rPr>
              <a:t>Business Administration Principles with Co-op	       46</a:t>
            </a:r>
          </a:p>
          <a:p>
            <a:pPr>
              <a:lnSpc>
                <a:spcPct val="200000"/>
              </a:lnSpc>
            </a:pPr>
            <a:r>
              <a:rPr lang="en-CA" dirty="0">
                <a:solidFill>
                  <a:schemeClr val="bg2">
                    <a:lumMod val="60000"/>
                    <a:lumOff val="40000"/>
                  </a:schemeClr>
                </a:solidFill>
              </a:rPr>
              <a:t>Business Administration Sales &amp; Digital Marketing with Co-op       58</a:t>
            </a:r>
          </a:p>
          <a:p>
            <a:pPr>
              <a:lnSpc>
                <a:spcPct val="200000"/>
              </a:lnSpc>
            </a:pPr>
            <a:r>
              <a:rPr lang="en-CA" dirty="0">
                <a:solidFill>
                  <a:schemeClr val="bg2">
                    <a:lumMod val="60000"/>
                    <a:lumOff val="40000"/>
                  </a:schemeClr>
                </a:solidFill>
              </a:rPr>
              <a:t>Business Fundamentals with Co-op       32</a:t>
            </a:r>
          </a:p>
          <a:p>
            <a:pPr>
              <a:lnSpc>
                <a:spcPct val="200000"/>
              </a:lnSpc>
            </a:pPr>
            <a:r>
              <a:rPr lang="en-CA" dirty="0">
                <a:solidFill>
                  <a:schemeClr val="bg2">
                    <a:lumMod val="60000"/>
                    <a:lumOff val="40000"/>
                  </a:schemeClr>
                </a:solidFill>
              </a:rPr>
              <a:t>Global Business Management with Co-op (Post Graduate Diploma)       77</a:t>
            </a:r>
          </a:p>
          <a:p>
            <a:pPr>
              <a:lnSpc>
                <a:spcPct val="200000"/>
              </a:lnSpc>
            </a:pPr>
            <a:r>
              <a:rPr lang="en-CA" dirty="0">
                <a:solidFill>
                  <a:schemeClr val="bg2">
                    <a:lumMod val="60000"/>
                    <a:lumOff val="40000"/>
                  </a:schemeClr>
                </a:solidFill>
              </a:rPr>
              <a:t>Global Marketing Management with Co-op       103</a:t>
            </a:r>
          </a:p>
          <a:p>
            <a:pPr>
              <a:lnSpc>
                <a:spcPct val="200000"/>
              </a:lnSpc>
            </a:pPr>
            <a:r>
              <a:rPr lang="en-CA" dirty="0">
                <a:solidFill>
                  <a:schemeClr val="accent4">
                    <a:lumMod val="75000"/>
                  </a:schemeClr>
                </a:solidFill>
              </a:rPr>
              <a:t>Tourism / Hospitality Management Co-op       62</a:t>
            </a:r>
          </a:p>
          <a:p>
            <a:pPr>
              <a:lnSpc>
                <a:spcPct val="200000"/>
              </a:lnSpc>
            </a:pPr>
            <a:r>
              <a:rPr lang="en-CA" dirty="0">
                <a:solidFill>
                  <a:schemeClr val="accent4">
                    <a:lumMod val="75000"/>
                  </a:schemeClr>
                </a:solidFill>
              </a:rPr>
              <a:t>Tourism / Hospitality Management &amp; Business Administration Principles Accelerated with Co-op       100</a:t>
            </a:r>
          </a:p>
          <a:p>
            <a:pPr>
              <a:lnSpc>
                <a:spcPct val="200000"/>
              </a:lnSpc>
            </a:pPr>
            <a:r>
              <a:rPr lang="en-CA" dirty="0">
                <a:solidFill>
                  <a:schemeClr val="accent2">
                    <a:lumMod val="75000"/>
                  </a:schemeClr>
                </a:solidFill>
              </a:rPr>
              <a:t>Health Care Assistant Internationally Educated Co-op       66</a:t>
            </a:r>
          </a:p>
          <a:p>
            <a:pPr>
              <a:lnSpc>
                <a:spcPct val="200000"/>
              </a:lnSpc>
            </a:pPr>
            <a:r>
              <a:rPr lang="en-CA" dirty="0">
                <a:solidFill>
                  <a:schemeClr val="accent2">
                    <a:lumMod val="75000"/>
                  </a:schemeClr>
                </a:solidFill>
              </a:rPr>
              <a:t>Post Graduate Certificate in Nursing with Co-op (Post Graduate Certificate)       81</a:t>
            </a:r>
          </a:p>
          <a:p>
            <a:pPr>
              <a:lnSpc>
                <a:spcPct val="200000"/>
              </a:lnSpc>
            </a:pPr>
            <a:endParaRPr lang="en-CA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78795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8"/>
          <p:cNvSpPr txBox="1">
            <a:spLocks noGrp="1"/>
          </p:cNvSpPr>
          <p:nvPr>
            <p:ph type="title"/>
          </p:nvPr>
        </p:nvSpPr>
        <p:spPr>
          <a:xfrm>
            <a:off x="5587449" y="77872"/>
            <a:ext cx="601980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Arial Rounded"/>
                <a:ea typeface="Arial Rounded"/>
                <a:cs typeface="Arial Rounded"/>
                <a:sym typeface="Arial Rounded"/>
              </a:rPr>
              <a:t>SSC Programs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5BBF93-5BBE-45A2-8278-8A5A1AD4450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13751" y="4796147"/>
            <a:ext cx="572367" cy="5079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C7951D-05D5-4EE3-B716-75A035B45139}"/>
              </a:ext>
            </a:extLst>
          </p:cNvPr>
          <p:cNvSpPr txBox="1"/>
          <p:nvPr/>
        </p:nvSpPr>
        <p:spPr>
          <a:xfrm>
            <a:off x="3025588" y="609734"/>
            <a:ext cx="8581661" cy="5638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CA" sz="1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BUSINESS</a:t>
            </a:r>
          </a:p>
          <a:p>
            <a:pPr>
              <a:lnSpc>
                <a:spcPct val="150000"/>
              </a:lnSpc>
            </a:pPr>
            <a:r>
              <a:rPr lang="en-CA" dirty="0">
                <a:solidFill>
                  <a:schemeClr val="bg2">
                    <a:lumMod val="60000"/>
                    <a:lumOff val="40000"/>
                  </a:schemeClr>
                </a:solidFill>
              </a:rPr>
              <a:t>Business Administration Bookkeeping       33</a:t>
            </a:r>
          </a:p>
          <a:p>
            <a:pPr>
              <a:lnSpc>
                <a:spcPct val="150000"/>
              </a:lnSpc>
            </a:pPr>
            <a:r>
              <a:rPr lang="en-CA" dirty="0">
                <a:solidFill>
                  <a:schemeClr val="bg2">
                    <a:lumMod val="60000"/>
                    <a:lumOff val="40000"/>
                  </a:schemeClr>
                </a:solidFill>
              </a:rPr>
              <a:t>Business Administration Management       49</a:t>
            </a:r>
          </a:p>
          <a:p>
            <a:pPr>
              <a:lnSpc>
                <a:spcPct val="150000"/>
              </a:lnSpc>
            </a:pPr>
            <a:r>
              <a:rPr lang="en-CA" dirty="0">
                <a:solidFill>
                  <a:schemeClr val="bg2">
                    <a:lumMod val="60000"/>
                    <a:lumOff val="40000"/>
                  </a:schemeClr>
                </a:solidFill>
              </a:rPr>
              <a:t>Business Administration Principles       33</a:t>
            </a:r>
          </a:p>
          <a:p>
            <a:pPr>
              <a:lnSpc>
                <a:spcPct val="150000"/>
              </a:lnSpc>
            </a:pPr>
            <a:r>
              <a:rPr lang="en-CA" dirty="0">
                <a:solidFill>
                  <a:schemeClr val="bg2">
                    <a:lumMod val="60000"/>
                    <a:lumOff val="40000"/>
                  </a:schemeClr>
                </a:solidFill>
              </a:rPr>
              <a:t>Business Administration – Payroll       33</a:t>
            </a:r>
          </a:p>
          <a:p>
            <a:pPr>
              <a:lnSpc>
                <a:spcPct val="150000"/>
              </a:lnSpc>
            </a:pPr>
            <a:r>
              <a:rPr lang="en-CA" dirty="0">
                <a:solidFill>
                  <a:schemeClr val="bg2">
                    <a:lumMod val="60000"/>
                    <a:lumOff val="40000"/>
                  </a:schemeClr>
                </a:solidFill>
              </a:rPr>
              <a:t>Business Administration Sales &amp; Digital Marketing       33</a:t>
            </a:r>
          </a:p>
          <a:p>
            <a:pPr>
              <a:lnSpc>
                <a:spcPct val="150000"/>
              </a:lnSpc>
            </a:pPr>
            <a:r>
              <a:rPr lang="en-CA" dirty="0">
                <a:solidFill>
                  <a:schemeClr val="bg2">
                    <a:lumMod val="60000"/>
                    <a:lumOff val="40000"/>
                  </a:schemeClr>
                </a:solidFill>
              </a:rPr>
              <a:t>Business Fundamentals       17</a:t>
            </a:r>
          </a:p>
          <a:p>
            <a:pPr>
              <a:lnSpc>
                <a:spcPct val="150000"/>
              </a:lnSpc>
            </a:pPr>
            <a:r>
              <a:rPr lang="en-CA" dirty="0">
                <a:solidFill>
                  <a:schemeClr val="bg2">
                    <a:lumMod val="60000"/>
                    <a:lumOff val="40000"/>
                  </a:schemeClr>
                </a:solidFill>
              </a:rPr>
              <a:t>Global Business Management (Post Graduate Diploma)       45</a:t>
            </a:r>
          </a:p>
          <a:p>
            <a:pPr>
              <a:lnSpc>
                <a:spcPct val="150000"/>
              </a:lnSpc>
            </a:pPr>
            <a:r>
              <a:rPr lang="en-CA" dirty="0">
                <a:solidFill>
                  <a:schemeClr val="bg2">
                    <a:lumMod val="60000"/>
                    <a:lumOff val="40000"/>
                  </a:schemeClr>
                </a:solidFill>
              </a:rPr>
              <a:t>International Trade       25</a:t>
            </a:r>
          </a:p>
          <a:p>
            <a:pPr>
              <a:lnSpc>
                <a:spcPct val="150000"/>
              </a:lnSpc>
            </a:pPr>
            <a:r>
              <a:rPr lang="en-CA" dirty="0">
                <a:solidFill>
                  <a:schemeClr val="bg2">
                    <a:lumMod val="60000"/>
                    <a:lumOff val="40000"/>
                  </a:schemeClr>
                </a:solidFill>
              </a:rPr>
              <a:t>International Trade and Business Management       55</a:t>
            </a:r>
          </a:p>
          <a:p>
            <a:pPr>
              <a:lnSpc>
                <a:spcPct val="150000"/>
              </a:lnSpc>
            </a:pPr>
            <a:r>
              <a:rPr lang="en-CA" dirty="0">
                <a:solidFill>
                  <a:schemeClr val="bg2">
                    <a:lumMod val="60000"/>
                    <a:lumOff val="40000"/>
                  </a:schemeClr>
                </a:solidFill>
              </a:rPr>
              <a:t>Legal Administrator       33</a:t>
            </a:r>
          </a:p>
          <a:p>
            <a:pPr>
              <a:lnSpc>
                <a:spcPct val="150000"/>
              </a:lnSpc>
            </a:pPr>
            <a:r>
              <a:rPr lang="en-CA" dirty="0">
                <a:solidFill>
                  <a:schemeClr val="bg2">
                    <a:lumMod val="60000"/>
                    <a:lumOff val="40000"/>
                  </a:schemeClr>
                </a:solidFill>
              </a:rPr>
              <a:t>Veterinary Assistant	 33</a:t>
            </a:r>
          </a:p>
          <a:p>
            <a:pPr>
              <a:lnSpc>
                <a:spcPct val="150000"/>
              </a:lnSpc>
            </a:pPr>
            <a:endParaRPr lang="en-CA" dirty="0"/>
          </a:p>
          <a:p>
            <a:pPr>
              <a:lnSpc>
                <a:spcPct val="150000"/>
              </a:lnSpc>
            </a:pPr>
            <a:r>
              <a:rPr lang="en-CA" sz="1600" b="1" dirty="0">
                <a:solidFill>
                  <a:schemeClr val="accent4">
                    <a:lumMod val="75000"/>
                  </a:schemeClr>
                </a:solidFill>
              </a:rPr>
              <a:t>TOURISM AND HOSPITALITY</a:t>
            </a:r>
          </a:p>
          <a:p>
            <a:pPr>
              <a:lnSpc>
                <a:spcPct val="150000"/>
              </a:lnSpc>
            </a:pPr>
            <a:r>
              <a:rPr lang="en-CA" dirty="0">
                <a:solidFill>
                  <a:schemeClr val="accent4">
                    <a:lumMod val="75000"/>
                  </a:schemeClr>
                </a:solidFill>
              </a:rPr>
              <a:t>Tourism / Hospitality Management	      37</a:t>
            </a:r>
          </a:p>
          <a:p>
            <a:pPr>
              <a:lnSpc>
                <a:spcPct val="150000"/>
              </a:lnSpc>
            </a:pPr>
            <a:r>
              <a:rPr lang="en-CA" dirty="0">
                <a:solidFill>
                  <a:schemeClr val="accent4">
                    <a:lumMod val="75000"/>
                  </a:schemeClr>
                </a:solidFill>
              </a:rPr>
              <a:t>Tourism / Hospitality Management with Practicum       41</a:t>
            </a:r>
          </a:p>
          <a:p>
            <a:pPr>
              <a:lnSpc>
                <a:spcPct val="150000"/>
              </a:lnSpc>
            </a:pPr>
            <a:r>
              <a:rPr lang="en-CA" dirty="0">
                <a:solidFill>
                  <a:schemeClr val="accent4">
                    <a:lumMod val="75000"/>
                  </a:schemeClr>
                </a:solidFill>
              </a:rPr>
              <a:t>Tourism / Hospitality Management &amp; Business Administration Principles Accelerated       53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D8D458-92EA-432C-AA86-7E5792145F1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22180" y="678930"/>
            <a:ext cx="563938" cy="46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0522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prott Shaw College">
      <a:dk1>
        <a:srgbClr val="FFFFFF"/>
      </a:dk1>
      <a:lt1>
        <a:srgbClr val="4D4D4D"/>
      </a:lt1>
      <a:dk2>
        <a:srgbClr val="FFFFFF"/>
      </a:dk2>
      <a:lt2>
        <a:srgbClr val="4D4D4D"/>
      </a:lt2>
      <a:accent1>
        <a:srgbClr val="20C4F4"/>
      </a:accent1>
      <a:accent2>
        <a:srgbClr val="5FA6DB"/>
      </a:accent2>
      <a:accent3>
        <a:srgbClr val="7A88C3"/>
      </a:accent3>
      <a:accent4>
        <a:srgbClr val="8C6AAA"/>
      </a:accent4>
      <a:accent5>
        <a:srgbClr val="FFFFFF"/>
      </a:accent5>
      <a:accent6>
        <a:srgbClr val="FFFFFF"/>
      </a:accent6>
      <a:hlink>
        <a:srgbClr val="0070C0"/>
      </a:hlink>
      <a:folHlink>
        <a:srgbClr val="5FEC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774</TotalTime>
  <Words>1111</Words>
  <Application>Microsoft Office PowerPoint</Application>
  <PresentationFormat>Custom</PresentationFormat>
  <Paragraphs>308</Paragraphs>
  <Slides>32</Slides>
  <Notes>32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Arial</vt:lpstr>
      <vt:lpstr>Noto Sans Symbols</vt:lpstr>
      <vt:lpstr>Arimo</vt:lpstr>
      <vt:lpstr>Wingdings</vt:lpstr>
      <vt:lpstr>Arial Rounded</vt:lpstr>
      <vt:lpstr>Montserrat</vt:lpstr>
      <vt:lpstr>Calibri</vt:lpstr>
      <vt:lpstr>Office Theme</vt:lpstr>
      <vt:lpstr>2_Office Theme</vt:lpstr>
      <vt:lpstr>1_Office Theme</vt:lpstr>
      <vt:lpstr>CorelDraw.Graphic.18</vt:lpstr>
      <vt:lpstr>PowerPoint Presentation</vt:lpstr>
      <vt:lpstr>About CIBT Education Group</vt:lpstr>
      <vt:lpstr>PowerPoint Presentation</vt:lpstr>
      <vt:lpstr>Accreditation</vt:lpstr>
      <vt:lpstr>SSC Campus Locations</vt:lpstr>
      <vt:lpstr>Why SSC</vt:lpstr>
      <vt:lpstr>SSC Faculties</vt:lpstr>
      <vt:lpstr>SSC Programs</vt:lpstr>
      <vt:lpstr>SSC Programs</vt:lpstr>
      <vt:lpstr>SSC Programs</vt:lpstr>
      <vt:lpstr>SSC Programs</vt:lpstr>
      <vt:lpstr>SSC Programs</vt:lpstr>
      <vt:lpstr>PowerPoint Presentation</vt:lpstr>
      <vt:lpstr>Childcare Programs</vt:lpstr>
      <vt:lpstr>Childcare Programs</vt:lpstr>
      <vt:lpstr>Childcare Licenses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Arianne Moran</dc:creator>
  <cp:lastModifiedBy>Andy Hwang</cp:lastModifiedBy>
  <cp:revision>13</cp:revision>
  <dcterms:created xsi:type="dcterms:W3CDTF">2018-09-04T23:18:24Z</dcterms:created>
  <dcterms:modified xsi:type="dcterms:W3CDTF">2021-11-10T02:40:24Z</dcterms:modified>
</cp:coreProperties>
</file>